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4"/>
  </p:notesMasterIdLst>
  <p:handoutMasterIdLst>
    <p:handoutMasterId r:id="rId5"/>
  </p:handoutMasterIdLst>
  <p:sldIdLst>
    <p:sldId id="260" r:id="rId2"/>
    <p:sldId id="259" r:id="rId3"/>
  </p:sldIdLst>
  <p:sldSz cx="10058400" cy="7772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5324" autoAdjust="0"/>
  </p:normalViewPr>
  <p:slideViewPr>
    <p:cSldViewPr snapToGrid="0">
      <p:cViewPr>
        <p:scale>
          <a:sx n="69" d="100"/>
          <a:sy n="69" d="100"/>
        </p:scale>
        <p:origin x="2652" y="780"/>
      </p:cViewPr>
      <p:guideLst>
        <p:guide orient="horz" pos="2448"/>
        <p:guide pos="3168"/>
      </p:guideLst>
    </p:cSldViewPr>
  </p:slideViewPr>
  <p:notesTextViewPr>
    <p:cViewPr>
      <p:scale>
        <a:sx n="3" d="2"/>
        <a:sy n="3" d="2"/>
      </p:scale>
      <p:origin x="0" y="0"/>
    </p:cViewPr>
  </p:notesTextViewPr>
  <p:notesViewPr>
    <p:cSldViewPr snapToGrid="0">
      <p:cViewPr varScale="1">
        <p:scale>
          <a:sx n="65" d="100"/>
          <a:sy n="65" d="100"/>
        </p:scale>
        <p:origin x="2796"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es-ES" sz="1200"/>
            </a:lvl1pPr>
          </a:lstStyle>
          <a:p>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latinLnBrk="0">
              <a:defRPr lang="es-ES" sz="1200"/>
            </a:lvl1pPr>
          </a:lstStyle>
          <a:p>
            <a:fld id="{38D6FE3C-34D8-4B4B-9273-D907B0A3B964}" type="datetimeFigureOut">
              <a:rPr lang="es-ES"/>
              <a:t>14/12/2018</a:t>
            </a:fld>
            <a:endParaRPr lang="es-E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latinLnBrk="0">
              <a:defRPr lang="es-ES" sz="1200"/>
            </a:lvl1pPr>
          </a:lstStyle>
          <a:p>
            <a:endParaRPr lang="es-E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latinLnBrk="0">
              <a:defRPr lang="es-ES" sz="1200"/>
            </a:lvl1pPr>
          </a:lstStyle>
          <a:p>
            <a:fld id="{E169A89D-734B-4FAD-B6E7-2B864E72E489}" type="slidenum">
              <a:rPr lang="es-ES"/>
              <a:t>‹Nº›</a:t>
            </a:fld>
            <a:endParaRPr lang="es-ES"/>
          </a:p>
        </p:txBody>
      </p:sp>
    </p:spTree>
    <p:extLst>
      <p:ext uri="{BB962C8B-B14F-4D97-AF65-F5344CB8AC3E}">
        <p14:creationId xmlns:p14="http://schemas.microsoft.com/office/powerpoint/2010/main" val="2919203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es-ES"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latinLnBrk="0">
              <a:defRPr lang="es-ES" sz="1200"/>
            </a:lvl1pPr>
          </a:lstStyle>
          <a:p>
            <a:fld id="{1D0FF5F4-5691-49AF-9E16-FB22826F7264}" type="datetimeFigureOut">
              <a:t>14/12/2018</a:t>
            </a:fld>
            <a:endParaRPr lang="es-ES"/>
          </a:p>
        </p:txBody>
      </p:sp>
      <p:sp>
        <p:nvSpPr>
          <p:cNvPr id="4" name="Marcador de imagen de diapositiva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latinLnBrk="0">
              <a:defRPr lang="es-ES"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latinLnBrk="0">
              <a:defRPr lang="es-ES" sz="1200"/>
            </a:lvl1pPr>
          </a:lstStyle>
          <a:p>
            <a:fld id="{952A89D7-7603-4ECB-ADF6-F6CF2BE4F401}" type="slidenum">
              <a:t>‹Nº›</a:t>
            </a:fld>
            <a:endParaRPr lang="es-ES"/>
          </a:p>
        </p:txBody>
      </p:sp>
    </p:spTree>
    <p:extLst>
      <p:ext uri="{BB962C8B-B14F-4D97-AF65-F5344CB8AC3E}">
        <p14:creationId xmlns:p14="http://schemas.microsoft.com/office/powerpoint/2010/main" val="2925848934"/>
      </p:ext>
    </p:extLst>
  </p:cSld>
  <p:clrMap bg1="lt1" tx1="dk1" bg2="lt2" tx2="dk2" accent1="accent1" accent2="accent2" accent3="accent3" accent4="accent4" accent5="accent5" accent6="accent6" hlink="hlink" folHlink="folHlink"/>
  <p:notesStyle>
    <a:lvl1pPr marL="0" algn="l" defTabSz="914400" rtl="0" eaLnBrk="1" latinLnBrk="0" hangingPunct="1">
      <a:defRPr lang="es-ES" sz="1200" kern="1200">
        <a:solidFill>
          <a:schemeClr val="tx1"/>
        </a:solidFill>
        <a:latin typeface="+mn-lt"/>
        <a:ea typeface="+mn-ea"/>
        <a:cs typeface="+mn-cs"/>
      </a:defRPr>
    </a:lvl1pPr>
    <a:lvl2pPr marL="457200" algn="l" defTabSz="914400" rtl="0" eaLnBrk="1" latinLnBrk="0" hangingPunct="1">
      <a:defRPr lang="es-ES" sz="1200" kern="1200">
        <a:solidFill>
          <a:schemeClr val="tx1"/>
        </a:solidFill>
        <a:latin typeface="+mn-lt"/>
        <a:ea typeface="+mn-ea"/>
        <a:cs typeface="+mn-cs"/>
      </a:defRPr>
    </a:lvl2pPr>
    <a:lvl3pPr marL="914400" algn="l" defTabSz="914400" rtl="0" eaLnBrk="1" latinLnBrk="0" hangingPunct="1">
      <a:defRPr lang="es-ES" sz="1200" kern="1200">
        <a:solidFill>
          <a:schemeClr val="tx1"/>
        </a:solidFill>
        <a:latin typeface="+mn-lt"/>
        <a:ea typeface="+mn-ea"/>
        <a:cs typeface="+mn-cs"/>
      </a:defRPr>
    </a:lvl3pPr>
    <a:lvl4pPr marL="1371600" algn="l" defTabSz="914400" rtl="0" eaLnBrk="1" latinLnBrk="0" hangingPunct="1">
      <a:defRPr lang="es-ES" sz="1200" kern="1200">
        <a:solidFill>
          <a:schemeClr val="tx1"/>
        </a:solidFill>
        <a:latin typeface="+mn-lt"/>
        <a:ea typeface="+mn-ea"/>
        <a:cs typeface="+mn-cs"/>
      </a:defRPr>
    </a:lvl4pPr>
    <a:lvl5pPr marL="1828800" algn="l" defTabSz="914400" rtl="0" eaLnBrk="1" latinLnBrk="0" hangingPunct="1">
      <a:defRPr lang="es-ES" sz="1200" kern="1200">
        <a:solidFill>
          <a:schemeClr val="tx1"/>
        </a:solidFill>
        <a:latin typeface="+mn-lt"/>
        <a:ea typeface="+mn-ea"/>
        <a:cs typeface="+mn-cs"/>
      </a:defRPr>
    </a:lvl5pPr>
    <a:lvl6pPr marL="2286000" algn="l" defTabSz="914400" rtl="0" eaLnBrk="1" latinLnBrk="0" hangingPunct="1">
      <a:defRPr lang="es-ES" sz="1200" kern="1200">
        <a:solidFill>
          <a:schemeClr val="tx1"/>
        </a:solidFill>
        <a:latin typeface="+mn-lt"/>
        <a:ea typeface="+mn-ea"/>
        <a:cs typeface="+mn-cs"/>
      </a:defRPr>
    </a:lvl6pPr>
    <a:lvl7pPr marL="2743200" algn="l" defTabSz="914400" rtl="0" eaLnBrk="1" latinLnBrk="0" hangingPunct="1">
      <a:defRPr lang="es-ES" sz="1200" kern="1200">
        <a:solidFill>
          <a:schemeClr val="tx1"/>
        </a:solidFill>
        <a:latin typeface="+mn-lt"/>
        <a:ea typeface="+mn-ea"/>
        <a:cs typeface="+mn-cs"/>
      </a:defRPr>
    </a:lvl7pPr>
    <a:lvl8pPr marL="3200400" algn="l" defTabSz="914400" rtl="0" eaLnBrk="1" latinLnBrk="0" hangingPunct="1">
      <a:defRPr lang="es-ES" sz="1200" kern="1200">
        <a:solidFill>
          <a:schemeClr val="tx1"/>
        </a:solidFill>
        <a:latin typeface="+mn-lt"/>
        <a:ea typeface="+mn-ea"/>
        <a:cs typeface="+mn-cs"/>
      </a:defRPr>
    </a:lvl8pPr>
    <a:lvl9pPr marL="3657600" algn="l" defTabSz="914400" rtl="0" eaLnBrk="1" latinLnBrk="0" hangingPunct="1">
      <a:defRPr lang="es-ES"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otas 2"/>
          <p:cNvSpPr>
            <a:spLocks noGrp="1"/>
          </p:cNvSpPr>
          <p:nvPr>
            <p:ph type="body" idx="1"/>
          </p:nvPr>
        </p:nvSpPr>
        <p:spPr/>
        <p:txBody>
          <a:bodyPr/>
          <a:lstStyle/>
          <a:p>
            <a:r>
              <a:rPr lang="es-ES" dirty="0" smtClean="0"/>
              <a:t>Para cambiar este folleto, reemplace nuestro contenido de ejemplo por contenido propio. Otra opción, si prefiere empezar desde cero, es presionar el botón Nueva dispositiva de la pestaña Inicio para insertar una página nueva. </a:t>
            </a:r>
            <a:r>
              <a:rPr lang="es-ES" dirty="0"/>
              <a:t>Ahora escriba el texto e inserte las imágenes en los marcadores de posición vacíos. Para cambiar el logotipo, seleccione la imagen “sustituir con LOGOTIPO” y elija Cambiar imagen en la pestaña Formato de Herramientas de imagen.</a:t>
            </a:r>
          </a:p>
          <a:p>
            <a:endParaRPr lang="es-ES" dirty="0" smtClean="0"/>
          </a:p>
          <a:p>
            <a:r>
              <a:rPr lang="es-ES" dirty="0" smtClean="0"/>
              <a:t>¿Se </a:t>
            </a:r>
            <a:r>
              <a:rPr lang="es-ES" dirty="0"/>
              <a:t>ha fijado en que hemos incluido las marcas por las que debe doblar? Son muy tenues, pero si no quiere que aparezcan en el folleto, selecciónelas y bórrelas antes de imprimir.</a:t>
            </a:r>
          </a:p>
        </p:txBody>
      </p:sp>
      <p:sp>
        <p:nvSpPr>
          <p:cNvPr id="4" name="Marcador de número de diapositiva 3"/>
          <p:cNvSpPr>
            <a:spLocks noGrp="1"/>
          </p:cNvSpPr>
          <p:nvPr>
            <p:ph type="sldNum" sz="quarter" idx="10"/>
          </p:nvPr>
        </p:nvSpPr>
        <p:spPr/>
        <p:txBody>
          <a:bodyPr/>
          <a:lstStyle/>
          <a:p>
            <a:fld id="{952A89D7-7603-4ECB-ADF6-F6CF2BE4F401}" type="slidenum">
              <a:rPr lang="es-ES" smtClean="0"/>
              <a:pPr/>
              <a:t>1</a:t>
            </a:fld>
            <a:endParaRPr lang="es-ES"/>
          </a:p>
        </p:txBody>
      </p:sp>
      <p:sp>
        <p:nvSpPr>
          <p:cNvPr id="7" name="Marcador de imagen de diapositiva 6"/>
          <p:cNvSpPr>
            <a:spLocks noGrp="1" noRot="1" noChangeAspect="1"/>
          </p:cNvSpPr>
          <p:nvPr>
            <p:ph type="sldImg"/>
          </p:nvPr>
        </p:nvSpPr>
        <p:spPr/>
      </p:sp>
    </p:spTree>
    <p:extLst>
      <p:ext uri="{BB962C8B-B14F-4D97-AF65-F5344CB8AC3E}">
        <p14:creationId xmlns:p14="http://schemas.microsoft.com/office/powerpoint/2010/main" val="820910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otas 2"/>
          <p:cNvSpPr>
            <a:spLocks noGrp="1"/>
          </p:cNvSpPr>
          <p:nvPr>
            <p:ph type="body" idx="1"/>
          </p:nvPr>
        </p:nvSpPr>
        <p:spPr/>
        <p:txBody>
          <a:bodyPr/>
          <a:lstStyle/>
          <a:p>
            <a:r>
              <a:rPr lang="es-ES" dirty="0"/>
              <a:t>Para cambiar este folleto, reemplace nuestro contenido de ejemplo por contenido propio. Otra opción, si prefiere empezar desde cero, es presionar el botón Nueva dispositiva de la pestaña Inicio para insertar una página nueva. Ahora escriba el texto e inserte las imágenes en los marcadores de posición vacíos. Para cambiar el logotipo, seleccione la imagen “sustituir con LOGOTIPO” y elija Cambiar imagen en la pestaña Formato de Herramientas de imagen.</a:t>
            </a:r>
          </a:p>
          <a:p>
            <a:endParaRPr lang="es-ES" dirty="0" smtClean="0"/>
          </a:p>
          <a:p>
            <a:r>
              <a:rPr lang="es-ES" dirty="0"/>
              <a:t>¿Se ha fijado en que hemos incluido las marcas por las que debe doblar? Son muy tenues, pero si no quiere que aparezcan en el folleto, selecciónelas y bórrelas antes de imprimir.</a:t>
            </a:r>
          </a:p>
        </p:txBody>
      </p:sp>
      <p:sp>
        <p:nvSpPr>
          <p:cNvPr id="4" name="Marcador de número de diapositiva 3"/>
          <p:cNvSpPr>
            <a:spLocks noGrp="1"/>
          </p:cNvSpPr>
          <p:nvPr>
            <p:ph type="sldNum" sz="quarter" idx="10"/>
          </p:nvPr>
        </p:nvSpPr>
        <p:spPr/>
        <p:txBody>
          <a:bodyPr/>
          <a:lstStyle/>
          <a:p>
            <a:fld id="{952A89D7-7603-4ECB-ADF6-F6CF2BE4F401}" type="slidenum">
              <a:rPr lang="es-ES" smtClean="0"/>
              <a:pPr/>
              <a:t>2</a:t>
            </a:fld>
            <a:endParaRPr lang="es-ES"/>
          </a:p>
        </p:txBody>
      </p:sp>
      <p:sp>
        <p:nvSpPr>
          <p:cNvPr id="7" name="Marcador de imagen de diapositiva 6"/>
          <p:cNvSpPr>
            <a:spLocks noGrp="1" noRot="1" noChangeAspect="1"/>
          </p:cNvSpPr>
          <p:nvPr>
            <p:ph type="sldImg"/>
          </p:nvPr>
        </p:nvSpPr>
        <p:spPr/>
      </p:sp>
    </p:spTree>
    <p:extLst>
      <p:ext uri="{BB962C8B-B14F-4D97-AF65-F5344CB8AC3E}">
        <p14:creationId xmlns:p14="http://schemas.microsoft.com/office/powerpoint/2010/main" val="17508418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ágina exterior">
    <p:spTree>
      <p:nvGrpSpPr>
        <p:cNvPr id="1" name=""/>
        <p:cNvGrpSpPr/>
        <p:nvPr/>
      </p:nvGrpSpPr>
      <p:grpSpPr>
        <a:xfrm>
          <a:off x="0" y="0"/>
          <a:ext cx="0" cy="0"/>
          <a:chOff x="0" y="0"/>
          <a:chExt cx="0" cy="0"/>
        </a:xfrm>
      </p:grpSpPr>
      <p:sp>
        <p:nvSpPr>
          <p:cNvPr id="11" name="Rectángulo 10"/>
          <p:cNvSpPr/>
          <p:nvPr userDrawn="1"/>
        </p:nvSpPr>
        <p:spPr>
          <a:xfrm>
            <a:off x="442027" y="3040910"/>
            <a:ext cx="2424223" cy="9966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228600" rIns="182880" bIns="228600" rtlCol="0" anchor="t"/>
          <a:lstStyle/>
          <a:p>
            <a:pPr algn="ctr">
              <a:lnSpc>
                <a:spcPct val="130000"/>
              </a:lnSpc>
            </a:pPr>
            <a:endParaRPr lang="es-ES"/>
          </a:p>
        </p:txBody>
      </p:sp>
      <p:sp>
        <p:nvSpPr>
          <p:cNvPr id="23" name="Marcador de texto 21"/>
          <p:cNvSpPr>
            <a:spLocks noGrp="1"/>
          </p:cNvSpPr>
          <p:nvPr>
            <p:ph type="body" sz="quarter" idx="14" hasCustomPrompt="1"/>
          </p:nvPr>
        </p:nvSpPr>
        <p:spPr>
          <a:xfrm rot="16200000">
            <a:off x="2282453" y="5905510"/>
            <a:ext cx="2471737" cy="347642"/>
          </a:xfrm>
        </p:spPr>
        <p:txBody>
          <a:bodyPr lIns="0" tIns="0" rIns="0" bIns="0" anchor="b">
            <a:noAutofit/>
          </a:bodyPr>
          <a:lstStyle>
            <a:lvl1pPr marL="0" indent="0" algn="l" latinLnBrk="0">
              <a:lnSpc>
                <a:spcPct val="85000"/>
              </a:lnSpc>
              <a:spcBef>
                <a:spcPts val="0"/>
              </a:spcBef>
              <a:buNone/>
              <a:defRPr lang="es-ES" sz="900">
                <a:solidFill>
                  <a:schemeClr val="accent1"/>
                </a:solidFill>
                <a:latin typeface="+mj-lt"/>
              </a:defRPr>
            </a:lvl1pPr>
            <a:lvl2pPr marL="0" indent="0" latinLnBrk="0">
              <a:spcBef>
                <a:spcPts val="0"/>
              </a:spcBef>
              <a:buNone/>
              <a:defRPr lang="es-ES" sz="3600"/>
            </a:lvl2pPr>
            <a:lvl3pPr marL="0" indent="0" latinLnBrk="0">
              <a:spcBef>
                <a:spcPts val="0"/>
              </a:spcBef>
              <a:buNone/>
              <a:defRPr lang="es-ES" sz="3600"/>
            </a:lvl3pPr>
            <a:lvl4pPr marL="0" indent="0" latinLnBrk="0">
              <a:spcBef>
                <a:spcPts val="0"/>
              </a:spcBef>
              <a:buNone/>
              <a:defRPr lang="es-ES" sz="3600"/>
            </a:lvl4pPr>
            <a:lvl5pPr marL="0" indent="0" latinLnBrk="0">
              <a:spcBef>
                <a:spcPts val="0"/>
              </a:spcBef>
              <a:buNone/>
              <a:defRPr lang="es-ES" sz="3600"/>
            </a:lvl5pPr>
          </a:lstStyle>
          <a:p>
            <a:pPr lvl="0"/>
            <a:r>
              <a:rPr lang="es-ES"/>
              <a:t>Nombre de la empresa</a:t>
            </a:r>
          </a:p>
        </p:txBody>
      </p:sp>
      <p:sp>
        <p:nvSpPr>
          <p:cNvPr id="24" name="Marcador de texto 21"/>
          <p:cNvSpPr>
            <a:spLocks noGrp="1"/>
          </p:cNvSpPr>
          <p:nvPr>
            <p:ph type="body" sz="quarter" idx="15" hasCustomPrompt="1"/>
          </p:nvPr>
        </p:nvSpPr>
        <p:spPr>
          <a:xfrm rot="16200000">
            <a:off x="2662318" y="5875952"/>
            <a:ext cx="2471738" cy="406757"/>
          </a:xfrm>
        </p:spPr>
        <p:txBody>
          <a:bodyPr lIns="0" tIns="0" rIns="0" bIns="0" anchor="t">
            <a:noAutofit/>
          </a:bodyPr>
          <a:lstStyle>
            <a:lvl1pPr marL="0" indent="0" algn="l" latinLnBrk="0">
              <a:lnSpc>
                <a:spcPct val="120000"/>
              </a:lnSpc>
              <a:spcBef>
                <a:spcPts val="0"/>
              </a:spcBef>
              <a:buNone/>
              <a:defRPr lang="es-ES" sz="900">
                <a:solidFill>
                  <a:schemeClr val="accent1"/>
                </a:solidFill>
              </a:defRPr>
            </a:lvl1pPr>
            <a:lvl2pPr marL="0" indent="0" latinLnBrk="0">
              <a:spcBef>
                <a:spcPts val="0"/>
              </a:spcBef>
              <a:buNone/>
              <a:defRPr lang="es-ES" sz="3600"/>
            </a:lvl2pPr>
            <a:lvl3pPr marL="0" indent="0" latinLnBrk="0">
              <a:spcBef>
                <a:spcPts val="0"/>
              </a:spcBef>
              <a:buNone/>
              <a:defRPr lang="es-ES" sz="3600"/>
            </a:lvl3pPr>
            <a:lvl4pPr marL="0" indent="0" latinLnBrk="0">
              <a:spcBef>
                <a:spcPts val="0"/>
              </a:spcBef>
              <a:buNone/>
              <a:defRPr lang="es-ES" sz="3600"/>
            </a:lvl4pPr>
            <a:lvl5pPr marL="0" indent="0" latinLnBrk="0">
              <a:spcBef>
                <a:spcPts val="0"/>
              </a:spcBef>
              <a:buNone/>
              <a:defRPr lang="es-ES" sz="3600"/>
            </a:lvl5pPr>
          </a:lstStyle>
          <a:p>
            <a:pPr lvl="0"/>
            <a:r>
              <a:rPr lang="es-ES"/>
              <a:t>Dirección del trabajo</a:t>
            </a:r>
          </a:p>
        </p:txBody>
      </p:sp>
      <p:sp>
        <p:nvSpPr>
          <p:cNvPr id="28" name="Marcador de texto 21"/>
          <p:cNvSpPr>
            <a:spLocks noGrp="1"/>
          </p:cNvSpPr>
          <p:nvPr>
            <p:ph type="body" sz="quarter" idx="19" hasCustomPrompt="1"/>
          </p:nvPr>
        </p:nvSpPr>
        <p:spPr>
          <a:xfrm>
            <a:off x="442027" y="5422604"/>
            <a:ext cx="2424223" cy="1892596"/>
          </a:xfrm>
        </p:spPr>
        <p:txBody>
          <a:bodyPr lIns="0" tIns="0" rIns="0" bIns="0" anchor="t">
            <a:noAutofit/>
          </a:bodyPr>
          <a:lstStyle>
            <a:lvl1pPr marL="0" indent="0" algn="l" latinLnBrk="0">
              <a:lnSpc>
                <a:spcPct val="120000"/>
              </a:lnSpc>
              <a:spcBef>
                <a:spcPts val="900"/>
              </a:spcBef>
              <a:buNone/>
              <a:defRPr lang="es-ES" sz="1000">
                <a:solidFill>
                  <a:schemeClr val="tx1"/>
                </a:solidFill>
              </a:defRPr>
            </a:lvl1pPr>
            <a:lvl2pPr marL="0" indent="0" latinLnBrk="0">
              <a:spcBef>
                <a:spcPts val="0"/>
              </a:spcBef>
              <a:buNone/>
              <a:defRPr lang="es-ES" sz="3600"/>
            </a:lvl2pPr>
            <a:lvl3pPr marL="0" indent="0" latinLnBrk="0">
              <a:spcBef>
                <a:spcPts val="0"/>
              </a:spcBef>
              <a:buNone/>
              <a:defRPr lang="es-ES" sz="3600"/>
            </a:lvl3pPr>
            <a:lvl4pPr marL="0" indent="0" latinLnBrk="0">
              <a:spcBef>
                <a:spcPts val="0"/>
              </a:spcBef>
              <a:buNone/>
              <a:defRPr lang="es-ES" sz="3600"/>
            </a:lvl4pPr>
            <a:lvl5pPr marL="0" indent="0" latinLnBrk="0">
              <a:spcBef>
                <a:spcPts val="0"/>
              </a:spcBef>
              <a:buNone/>
              <a:defRPr lang="es-ES" sz="3600"/>
            </a:lvl5pPr>
          </a:lstStyle>
          <a:p>
            <a:pPr lvl="0"/>
            <a:r>
              <a:rPr lang="es-ES"/>
              <a:t>Haga clic para agregar texto</a:t>
            </a:r>
          </a:p>
        </p:txBody>
      </p:sp>
      <p:sp>
        <p:nvSpPr>
          <p:cNvPr id="31" name="Marcador de texto 21"/>
          <p:cNvSpPr>
            <a:spLocks noGrp="1"/>
          </p:cNvSpPr>
          <p:nvPr>
            <p:ph type="body" sz="quarter" idx="20" hasCustomPrompt="1"/>
          </p:nvPr>
        </p:nvSpPr>
        <p:spPr>
          <a:xfrm>
            <a:off x="442026" y="4146698"/>
            <a:ext cx="2424224" cy="1006274"/>
          </a:xfrm>
        </p:spPr>
        <p:txBody>
          <a:bodyPr lIns="0" tIns="0" rIns="0" bIns="0" anchor="b">
            <a:noAutofit/>
          </a:bodyPr>
          <a:lstStyle>
            <a:lvl1pPr marL="0" indent="0" algn="l" latinLnBrk="0">
              <a:lnSpc>
                <a:spcPct val="120000"/>
              </a:lnSpc>
              <a:spcBef>
                <a:spcPts val="0"/>
              </a:spcBef>
              <a:buNone/>
              <a:defRPr lang="es-ES" sz="1600" b="1">
                <a:solidFill>
                  <a:schemeClr val="accent1"/>
                </a:solidFill>
                <a:latin typeface="+mj-lt"/>
              </a:defRPr>
            </a:lvl1pPr>
            <a:lvl2pPr marL="0" indent="0" latinLnBrk="0">
              <a:spcBef>
                <a:spcPts val="0"/>
              </a:spcBef>
              <a:buNone/>
              <a:defRPr lang="es-ES" sz="3600"/>
            </a:lvl2pPr>
            <a:lvl3pPr marL="0" indent="0" latinLnBrk="0">
              <a:spcBef>
                <a:spcPts val="0"/>
              </a:spcBef>
              <a:buNone/>
              <a:defRPr lang="es-ES" sz="3600"/>
            </a:lvl3pPr>
            <a:lvl4pPr marL="0" indent="0" latinLnBrk="0">
              <a:spcBef>
                <a:spcPts val="0"/>
              </a:spcBef>
              <a:buNone/>
              <a:defRPr lang="es-ES" sz="3600"/>
            </a:lvl4pPr>
            <a:lvl5pPr marL="0" indent="0" latinLnBrk="0">
              <a:spcBef>
                <a:spcPts val="0"/>
              </a:spcBef>
              <a:buNone/>
              <a:defRPr lang="es-ES" sz="3600"/>
            </a:lvl5pPr>
          </a:lstStyle>
          <a:p>
            <a:pPr lvl="0"/>
            <a:r>
              <a:rPr lang="es-ES"/>
              <a:t>Texto de encabezado</a:t>
            </a:r>
          </a:p>
        </p:txBody>
      </p:sp>
      <p:sp>
        <p:nvSpPr>
          <p:cNvPr id="33" name="Marcador de texto 21"/>
          <p:cNvSpPr>
            <a:spLocks noGrp="1"/>
          </p:cNvSpPr>
          <p:nvPr>
            <p:ph type="body" sz="quarter" idx="21" hasCustomPrompt="1"/>
          </p:nvPr>
        </p:nvSpPr>
        <p:spPr>
          <a:xfrm>
            <a:off x="7155180" y="1446028"/>
            <a:ext cx="2423160" cy="2308328"/>
          </a:xfrm>
        </p:spPr>
        <p:txBody>
          <a:bodyPr lIns="0" tIns="0" rIns="0" bIns="0" anchor="b">
            <a:noAutofit/>
          </a:bodyPr>
          <a:lstStyle>
            <a:lvl1pPr marL="0" indent="0" algn="l" latinLnBrk="0">
              <a:lnSpc>
                <a:spcPct val="90000"/>
              </a:lnSpc>
              <a:spcBef>
                <a:spcPts val="0"/>
              </a:spcBef>
              <a:buNone/>
              <a:defRPr lang="es-ES" sz="3800" b="1" baseline="0">
                <a:solidFill>
                  <a:schemeClr val="accent1"/>
                </a:solidFill>
                <a:latin typeface="+mj-lt"/>
              </a:defRPr>
            </a:lvl1pPr>
            <a:lvl2pPr marL="0" indent="0" latinLnBrk="0">
              <a:spcBef>
                <a:spcPts val="0"/>
              </a:spcBef>
              <a:buNone/>
              <a:defRPr lang="es-ES" sz="3600"/>
            </a:lvl2pPr>
            <a:lvl3pPr marL="0" indent="0" latinLnBrk="0">
              <a:spcBef>
                <a:spcPts val="0"/>
              </a:spcBef>
              <a:buNone/>
              <a:defRPr lang="es-ES" sz="3600"/>
            </a:lvl3pPr>
            <a:lvl4pPr marL="0" indent="0" latinLnBrk="0">
              <a:spcBef>
                <a:spcPts val="0"/>
              </a:spcBef>
              <a:buNone/>
              <a:defRPr lang="es-ES" sz="3600"/>
            </a:lvl4pPr>
            <a:lvl5pPr marL="0" indent="0" latinLnBrk="0">
              <a:spcBef>
                <a:spcPts val="0"/>
              </a:spcBef>
              <a:buNone/>
              <a:defRPr lang="es-ES" sz="3600"/>
            </a:lvl5pPr>
          </a:lstStyle>
          <a:p>
            <a:pPr lvl="0"/>
            <a:r>
              <a:rPr lang="es-ES"/>
              <a:t>Texto de encabezado</a:t>
            </a:r>
          </a:p>
        </p:txBody>
      </p:sp>
      <p:sp>
        <p:nvSpPr>
          <p:cNvPr id="34" name="Marcador de texto 21"/>
          <p:cNvSpPr>
            <a:spLocks noGrp="1"/>
          </p:cNvSpPr>
          <p:nvPr>
            <p:ph type="body" sz="quarter" idx="22" hasCustomPrompt="1"/>
          </p:nvPr>
        </p:nvSpPr>
        <p:spPr>
          <a:xfrm>
            <a:off x="7155180" y="3997842"/>
            <a:ext cx="2423160" cy="616688"/>
          </a:xfrm>
        </p:spPr>
        <p:txBody>
          <a:bodyPr lIns="0" tIns="0" rIns="0" bIns="0" anchor="t">
            <a:noAutofit/>
          </a:bodyPr>
          <a:lstStyle>
            <a:lvl1pPr marL="0" indent="0" algn="l" latinLnBrk="0">
              <a:lnSpc>
                <a:spcPct val="100000"/>
              </a:lnSpc>
              <a:spcBef>
                <a:spcPts val="0"/>
              </a:spcBef>
              <a:buNone/>
              <a:defRPr lang="es-ES" sz="1800" b="1">
                <a:solidFill>
                  <a:schemeClr val="tx1"/>
                </a:solidFill>
              </a:defRPr>
            </a:lvl1pPr>
            <a:lvl2pPr marL="0" indent="0" latinLnBrk="0">
              <a:spcBef>
                <a:spcPts val="0"/>
              </a:spcBef>
              <a:buNone/>
              <a:defRPr lang="es-ES" sz="3600"/>
            </a:lvl2pPr>
            <a:lvl3pPr marL="0" indent="0" latinLnBrk="0">
              <a:spcBef>
                <a:spcPts val="0"/>
              </a:spcBef>
              <a:buNone/>
              <a:defRPr lang="es-ES" sz="3600"/>
            </a:lvl3pPr>
            <a:lvl4pPr marL="0" indent="0" latinLnBrk="0">
              <a:spcBef>
                <a:spcPts val="0"/>
              </a:spcBef>
              <a:buNone/>
              <a:defRPr lang="es-ES" sz="3600"/>
            </a:lvl4pPr>
            <a:lvl5pPr marL="0" indent="0" latinLnBrk="0">
              <a:spcBef>
                <a:spcPts val="0"/>
              </a:spcBef>
              <a:buNone/>
              <a:defRPr lang="es-ES" sz="3600"/>
            </a:lvl5pPr>
          </a:lstStyle>
          <a:p>
            <a:pPr lvl="0"/>
            <a:r>
              <a:rPr lang="es-ES"/>
              <a:t>Haga clic para agregar texto</a:t>
            </a:r>
          </a:p>
        </p:txBody>
      </p:sp>
      <p:sp>
        <p:nvSpPr>
          <p:cNvPr id="20" name="Marcador de texto 21"/>
          <p:cNvSpPr>
            <a:spLocks noGrp="1"/>
          </p:cNvSpPr>
          <p:nvPr>
            <p:ph type="body" sz="quarter" idx="23" hasCustomPrompt="1"/>
          </p:nvPr>
        </p:nvSpPr>
        <p:spPr>
          <a:xfrm rot="16200000">
            <a:off x="3081241" y="4061237"/>
            <a:ext cx="2381694" cy="341040"/>
          </a:xfrm>
        </p:spPr>
        <p:txBody>
          <a:bodyPr lIns="0" tIns="0" rIns="0" bIns="0" anchor="b">
            <a:noAutofit/>
          </a:bodyPr>
          <a:lstStyle>
            <a:lvl1pPr marL="0" indent="0" algn="l" latinLnBrk="0">
              <a:lnSpc>
                <a:spcPct val="100000"/>
              </a:lnSpc>
              <a:spcBef>
                <a:spcPts val="0"/>
              </a:spcBef>
              <a:buNone/>
              <a:defRPr lang="es-ES" sz="1000" b="1">
                <a:solidFill>
                  <a:schemeClr val="tx1"/>
                </a:solidFill>
              </a:defRPr>
            </a:lvl1pPr>
            <a:lvl2pPr marL="0" indent="0" latinLnBrk="0">
              <a:spcBef>
                <a:spcPts val="0"/>
              </a:spcBef>
              <a:buNone/>
              <a:defRPr lang="es-ES" sz="3600"/>
            </a:lvl2pPr>
            <a:lvl3pPr marL="0" indent="0" latinLnBrk="0">
              <a:spcBef>
                <a:spcPts val="0"/>
              </a:spcBef>
              <a:buNone/>
              <a:defRPr lang="es-ES" sz="3600"/>
            </a:lvl3pPr>
            <a:lvl4pPr marL="0" indent="0" latinLnBrk="0">
              <a:spcBef>
                <a:spcPts val="0"/>
              </a:spcBef>
              <a:buNone/>
              <a:defRPr lang="es-ES" sz="3600"/>
            </a:lvl4pPr>
            <a:lvl5pPr marL="0" indent="0" latinLnBrk="0">
              <a:spcBef>
                <a:spcPts val="0"/>
              </a:spcBef>
              <a:buNone/>
              <a:defRPr lang="es-ES" sz="3600"/>
            </a:lvl5pPr>
          </a:lstStyle>
          <a:p>
            <a:pPr lvl="0"/>
            <a:r>
              <a:rPr lang="es-ES"/>
              <a:t>Nombre del destinatario</a:t>
            </a:r>
          </a:p>
        </p:txBody>
      </p:sp>
      <p:sp>
        <p:nvSpPr>
          <p:cNvPr id="18" name="Rectángulo 17"/>
          <p:cNvSpPr/>
          <p:nvPr userDrawn="1"/>
        </p:nvSpPr>
        <p:spPr>
          <a:xfrm>
            <a:off x="442027" y="465745"/>
            <a:ext cx="2424223" cy="548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228600" rIns="182880" bIns="228600" rtlCol="0" anchor="t"/>
          <a:lstStyle/>
          <a:p>
            <a:pPr algn="ctr">
              <a:lnSpc>
                <a:spcPct val="130000"/>
              </a:lnSpc>
            </a:pPr>
            <a:endParaRPr lang="es-ES"/>
          </a:p>
        </p:txBody>
      </p:sp>
      <p:sp>
        <p:nvSpPr>
          <p:cNvPr id="22" name="Rectángulo 21"/>
          <p:cNvSpPr/>
          <p:nvPr userDrawn="1"/>
        </p:nvSpPr>
        <p:spPr>
          <a:xfrm>
            <a:off x="7154649" y="3867502"/>
            <a:ext cx="2424223" cy="548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228600" rIns="182880" bIns="228600" rtlCol="0" anchor="t"/>
          <a:lstStyle/>
          <a:p>
            <a:pPr algn="ctr">
              <a:lnSpc>
                <a:spcPct val="130000"/>
              </a:lnSpc>
            </a:pPr>
            <a:endParaRPr lang="es-ES"/>
          </a:p>
        </p:txBody>
      </p:sp>
      <p:sp>
        <p:nvSpPr>
          <p:cNvPr id="26" name="Marcador de texto 21"/>
          <p:cNvSpPr>
            <a:spLocks noGrp="1"/>
          </p:cNvSpPr>
          <p:nvPr>
            <p:ph type="body" sz="quarter" idx="24" hasCustomPrompt="1"/>
          </p:nvPr>
        </p:nvSpPr>
        <p:spPr>
          <a:xfrm rot="16200000">
            <a:off x="3567975" y="3923123"/>
            <a:ext cx="2381694" cy="617266"/>
          </a:xfrm>
        </p:spPr>
        <p:txBody>
          <a:bodyPr lIns="0" tIns="0" rIns="0" bIns="0" anchor="t">
            <a:noAutofit/>
          </a:bodyPr>
          <a:lstStyle>
            <a:lvl1pPr marL="0" indent="0" algn="l" latinLnBrk="0">
              <a:lnSpc>
                <a:spcPct val="120000"/>
              </a:lnSpc>
              <a:spcBef>
                <a:spcPts val="0"/>
              </a:spcBef>
              <a:buNone/>
              <a:defRPr lang="es-ES" sz="1000">
                <a:solidFill>
                  <a:schemeClr val="tx1"/>
                </a:solidFill>
              </a:defRPr>
            </a:lvl1pPr>
            <a:lvl2pPr marL="0" indent="0" latinLnBrk="0">
              <a:spcBef>
                <a:spcPts val="0"/>
              </a:spcBef>
              <a:buNone/>
              <a:defRPr lang="es-ES" sz="3600"/>
            </a:lvl2pPr>
            <a:lvl3pPr marL="0" indent="0" latinLnBrk="0">
              <a:spcBef>
                <a:spcPts val="0"/>
              </a:spcBef>
              <a:buNone/>
              <a:defRPr lang="es-ES" sz="3600"/>
            </a:lvl3pPr>
            <a:lvl4pPr marL="0" indent="0" latinLnBrk="0">
              <a:spcBef>
                <a:spcPts val="0"/>
              </a:spcBef>
              <a:buNone/>
              <a:defRPr lang="es-ES" sz="3600"/>
            </a:lvl4pPr>
            <a:lvl5pPr marL="0" indent="0" latinLnBrk="0">
              <a:spcBef>
                <a:spcPts val="0"/>
              </a:spcBef>
              <a:buNone/>
              <a:defRPr lang="es-ES" sz="3600"/>
            </a:lvl5pPr>
          </a:lstStyle>
          <a:p>
            <a:pPr lvl="0"/>
            <a:r>
              <a:rPr lang="es-ES"/>
              <a:t>Dirección</a:t>
            </a:r>
            <a:r>
              <a:t/>
            </a:r>
            <a:br/>
            <a:r>
              <a:rPr lang="es-ES"/>
              <a:t>Ciudad, código postal</a:t>
            </a:r>
          </a:p>
        </p:txBody>
      </p:sp>
      <p:sp>
        <p:nvSpPr>
          <p:cNvPr id="29" name="Marcador de texto 21"/>
          <p:cNvSpPr>
            <a:spLocks noGrp="1"/>
          </p:cNvSpPr>
          <p:nvPr>
            <p:ph type="body" sz="quarter" idx="25" hasCustomPrompt="1"/>
          </p:nvPr>
        </p:nvSpPr>
        <p:spPr>
          <a:xfrm rot="16200000">
            <a:off x="5194895" y="4208443"/>
            <a:ext cx="1785749" cy="642567"/>
          </a:xfrm>
        </p:spPr>
        <p:txBody>
          <a:bodyPr lIns="0" tIns="0" rIns="0" bIns="0" anchor="b">
            <a:noAutofit/>
          </a:bodyPr>
          <a:lstStyle>
            <a:lvl1pPr marL="0" indent="0" algn="l" latinLnBrk="0">
              <a:lnSpc>
                <a:spcPct val="120000"/>
              </a:lnSpc>
              <a:spcBef>
                <a:spcPts val="0"/>
              </a:spcBef>
              <a:buNone/>
              <a:defRPr lang="es-ES" sz="900">
                <a:solidFill>
                  <a:schemeClr val="accent1"/>
                </a:solidFill>
              </a:defRPr>
            </a:lvl1pPr>
            <a:lvl2pPr marL="0" indent="0" latinLnBrk="0">
              <a:spcBef>
                <a:spcPts val="0"/>
              </a:spcBef>
              <a:buNone/>
              <a:defRPr lang="es-ES" sz="3600"/>
            </a:lvl2pPr>
            <a:lvl3pPr marL="0" indent="0" latinLnBrk="0">
              <a:spcBef>
                <a:spcPts val="0"/>
              </a:spcBef>
              <a:buNone/>
              <a:defRPr lang="es-ES" sz="3600"/>
            </a:lvl3pPr>
            <a:lvl4pPr marL="0" indent="0" latinLnBrk="0">
              <a:spcBef>
                <a:spcPts val="0"/>
              </a:spcBef>
              <a:buNone/>
              <a:defRPr lang="es-ES" sz="3600"/>
            </a:lvl4pPr>
            <a:lvl5pPr marL="0" indent="0" latinLnBrk="0">
              <a:spcBef>
                <a:spcPts val="0"/>
              </a:spcBef>
              <a:buNone/>
              <a:defRPr lang="es-ES" sz="3600"/>
            </a:lvl5pPr>
          </a:lstStyle>
          <a:p>
            <a:pPr lvl="0"/>
            <a:r>
              <a:rPr lang="es-ES"/>
              <a:t>[Sitio web]</a:t>
            </a:r>
            <a:r>
              <a:t/>
            </a:r>
            <a:br/>
            <a:r>
              <a:rPr lang="es-ES"/>
              <a:t>[Correo electrónico]</a:t>
            </a:r>
          </a:p>
        </p:txBody>
      </p:sp>
      <p:sp>
        <p:nvSpPr>
          <p:cNvPr id="30" name="Marcador de texto 21"/>
          <p:cNvSpPr>
            <a:spLocks noGrp="1"/>
          </p:cNvSpPr>
          <p:nvPr>
            <p:ph type="body" sz="quarter" idx="26" hasCustomPrompt="1"/>
          </p:nvPr>
        </p:nvSpPr>
        <p:spPr>
          <a:xfrm rot="16200000">
            <a:off x="5194895" y="6101041"/>
            <a:ext cx="1785749" cy="642567"/>
          </a:xfrm>
        </p:spPr>
        <p:txBody>
          <a:bodyPr lIns="0" tIns="0" rIns="0" bIns="0" anchor="b">
            <a:noAutofit/>
          </a:bodyPr>
          <a:lstStyle>
            <a:lvl1pPr marL="0" indent="0" algn="l" latinLnBrk="0">
              <a:lnSpc>
                <a:spcPct val="120000"/>
              </a:lnSpc>
              <a:spcBef>
                <a:spcPts val="0"/>
              </a:spcBef>
              <a:buNone/>
              <a:defRPr lang="es-ES" sz="900">
                <a:solidFill>
                  <a:schemeClr val="accent1"/>
                </a:solidFill>
              </a:defRPr>
            </a:lvl1pPr>
            <a:lvl2pPr marL="0" indent="0" latinLnBrk="0">
              <a:spcBef>
                <a:spcPts val="0"/>
              </a:spcBef>
              <a:buNone/>
              <a:defRPr lang="es-ES" sz="3600"/>
            </a:lvl2pPr>
            <a:lvl3pPr marL="0" indent="0" latinLnBrk="0">
              <a:spcBef>
                <a:spcPts val="0"/>
              </a:spcBef>
              <a:buNone/>
              <a:defRPr lang="es-ES" sz="3600"/>
            </a:lvl3pPr>
            <a:lvl4pPr marL="0" indent="0" latinLnBrk="0">
              <a:spcBef>
                <a:spcPts val="0"/>
              </a:spcBef>
              <a:buNone/>
              <a:defRPr lang="es-ES" sz="3600"/>
            </a:lvl4pPr>
            <a:lvl5pPr marL="0" indent="0" latinLnBrk="0">
              <a:spcBef>
                <a:spcPts val="0"/>
              </a:spcBef>
              <a:buNone/>
              <a:defRPr lang="es-ES" sz="3600"/>
            </a:lvl5pPr>
          </a:lstStyle>
          <a:p>
            <a:pPr lvl="0"/>
            <a:r>
              <a:rPr lang="es-ES"/>
              <a:t>Tel. [Teléfono]</a:t>
            </a:r>
            <a:r>
              <a:t/>
            </a:r>
            <a:br/>
            <a:r>
              <a:rPr lang="es-ES"/>
              <a:t>Fax [Fax]</a:t>
            </a:r>
          </a:p>
        </p:txBody>
      </p:sp>
      <p:sp>
        <p:nvSpPr>
          <p:cNvPr id="5" name="Marcador de imagen 4"/>
          <p:cNvSpPr>
            <a:spLocks noGrp="1"/>
          </p:cNvSpPr>
          <p:nvPr>
            <p:ph type="pic" sz="quarter" idx="27"/>
          </p:nvPr>
        </p:nvSpPr>
        <p:spPr>
          <a:xfrm>
            <a:off x="442082" y="839788"/>
            <a:ext cx="2424113" cy="2084387"/>
          </a:xfrm>
          <a:solidFill>
            <a:schemeClr val="bg1">
              <a:lumMod val="85000"/>
            </a:schemeClr>
          </a:solidFill>
        </p:spPr>
        <p:txBody>
          <a:bodyPr tIns="182880">
            <a:normAutofit/>
          </a:bodyPr>
          <a:lstStyle>
            <a:lvl1pPr marL="0" indent="0" algn="ctr" latinLnBrk="0">
              <a:buNone/>
              <a:defRPr lang="es-ES" sz="1400"/>
            </a:lvl1pPr>
          </a:lstStyle>
          <a:p>
            <a:endParaRPr lang="es-ES"/>
          </a:p>
        </p:txBody>
      </p:sp>
      <p:sp>
        <p:nvSpPr>
          <p:cNvPr id="32" name="Rectángulo 31"/>
          <p:cNvSpPr/>
          <p:nvPr userDrawn="1"/>
        </p:nvSpPr>
        <p:spPr>
          <a:xfrm>
            <a:off x="6435513" y="2011680"/>
            <a:ext cx="54864" cy="53035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228600" rIns="182880" bIns="228600" rtlCol="0" anchor="t"/>
          <a:lstStyle/>
          <a:p>
            <a:pPr algn="ctr">
              <a:lnSpc>
                <a:spcPct val="130000"/>
              </a:lnSpc>
            </a:pPr>
            <a:endParaRPr lang="es-ES"/>
          </a:p>
        </p:txBody>
      </p:sp>
      <p:sp>
        <p:nvSpPr>
          <p:cNvPr id="35" name="Rectángulo 34"/>
          <p:cNvSpPr/>
          <p:nvPr userDrawn="1"/>
        </p:nvSpPr>
        <p:spPr>
          <a:xfrm>
            <a:off x="6435513" y="484844"/>
            <a:ext cx="54864" cy="1280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228600" rIns="182880" bIns="228600" rtlCol="0" anchor="t"/>
          <a:lstStyle/>
          <a:p>
            <a:pPr algn="ctr">
              <a:lnSpc>
                <a:spcPct val="130000"/>
              </a:lnSpc>
            </a:pPr>
            <a:endParaRPr lang="es-ES"/>
          </a:p>
        </p:txBody>
      </p:sp>
      <p:sp>
        <p:nvSpPr>
          <p:cNvPr id="13" name="Marcador de texto 12"/>
          <p:cNvSpPr>
            <a:spLocks noGrp="1"/>
          </p:cNvSpPr>
          <p:nvPr>
            <p:ph type="body" sz="quarter" idx="28" hasCustomPrompt="1"/>
          </p:nvPr>
        </p:nvSpPr>
        <p:spPr>
          <a:xfrm>
            <a:off x="7155180" y="4658107"/>
            <a:ext cx="2423160" cy="36576"/>
          </a:xfrm>
          <a:blipFill>
            <a:blip r:embed="rId2"/>
            <a:stretch>
              <a:fillRect/>
            </a:stretch>
          </a:blipFill>
        </p:spPr>
        <p:txBody>
          <a:bodyPr>
            <a:noAutofit/>
          </a:bodyPr>
          <a:lstStyle>
            <a:lvl1pPr marL="0" indent="0" latinLnBrk="0">
              <a:spcBef>
                <a:spcPts val="0"/>
              </a:spcBef>
              <a:buNone/>
              <a:defRPr lang="es-ES" sz="500"/>
            </a:lvl1pPr>
            <a:lvl2pPr marL="0" indent="0" latinLnBrk="0">
              <a:spcBef>
                <a:spcPts val="0"/>
              </a:spcBef>
              <a:buNone/>
              <a:defRPr lang="es-ES" sz="500"/>
            </a:lvl2pPr>
            <a:lvl3pPr marL="0" indent="0" latinLnBrk="0">
              <a:spcBef>
                <a:spcPts val="0"/>
              </a:spcBef>
              <a:buNone/>
              <a:defRPr lang="es-ES" sz="500"/>
            </a:lvl3pPr>
            <a:lvl4pPr marL="0" indent="0" latinLnBrk="0">
              <a:spcBef>
                <a:spcPts val="0"/>
              </a:spcBef>
              <a:buNone/>
              <a:defRPr lang="es-ES" sz="500"/>
            </a:lvl4pPr>
            <a:lvl5pPr marL="0" indent="0" latinLnBrk="0">
              <a:spcBef>
                <a:spcPts val="0"/>
              </a:spcBef>
              <a:buNone/>
              <a:defRPr lang="es-ES" sz="500"/>
            </a:lvl5pPr>
          </a:lstStyle>
          <a:p>
            <a:pPr lvl="0"/>
            <a:r>
              <a:rPr lang="es-ES"/>
              <a:t> </a:t>
            </a:r>
          </a:p>
        </p:txBody>
      </p:sp>
      <p:sp>
        <p:nvSpPr>
          <p:cNvPr id="40" name="Marcador de texto 12"/>
          <p:cNvSpPr>
            <a:spLocks noGrp="1"/>
          </p:cNvSpPr>
          <p:nvPr>
            <p:ph type="body" sz="quarter" idx="29" hasCustomPrompt="1"/>
          </p:nvPr>
        </p:nvSpPr>
        <p:spPr>
          <a:xfrm>
            <a:off x="442558" y="5260735"/>
            <a:ext cx="2423160" cy="36576"/>
          </a:xfrm>
          <a:blipFill>
            <a:blip r:embed="rId2"/>
            <a:stretch>
              <a:fillRect/>
            </a:stretch>
          </a:blipFill>
        </p:spPr>
        <p:txBody>
          <a:bodyPr>
            <a:noAutofit/>
          </a:bodyPr>
          <a:lstStyle>
            <a:lvl1pPr marL="0" indent="0" latinLnBrk="0">
              <a:spcBef>
                <a:spcPts val="0"/>
              </a:spcBef>
              <a:buNone/>
              <a:defRPr lang="es-ES" sz="500"/>
            </a:lvl1pPr>
            <a:lvl2pPr marL="0" indent="0" latinLnBrk="0">
              <a:spcBef>
                <a:spcPts val="0"/>
              </a:spcBef>
              <a:buNone/>
              <a:defRPr lang="es-ES" sz="500"/>
            </a:lvl2pPr>
            <a:lvl3pPr marL="0" indent="0" latinLnBrk="0">
              <a:spcBef>
                <a:spcPts val="0"/>
              </a:spcBef>
              <a:buNone/>
              <a:defRPr lang="es-ES" sz="500"/>
            </a:lvl3pPr>
            <a:lvl4pPr marL="0" indent="0" latinLnBrk="0">
              <a:spcBef>
                <a:spcPts val="0"/>
              </a:spcBef>
              <a:buNone/>
              <a:defRPr lang="es-ES" sz="500"/>
            </a:lvl4pPr>
            <a:lvl5pPr marL="0" indent="0" latinLnBrk="0">
              <a:spcBef>
                <a:spcPts val="0"/>
              </a:spcBef>
              <a:buNone/>
              <a:defRPr lang="es-ES" sz="500"/>
            </a:lvl5pPr>
          </a:lstStyle>
          <a:p>
            <a:pPr lvl="0"/>
            <a:r>
              <a:rPr lang="es-ES"/>
              <a:t> </a:t>
            </a:r>
          </a:p>
        </p:txBody>
      </p:sp>
    </p:spTree>
    <p:extLst>
      <p:ext uri="{BB962C8B-B14F-4D97-AF65-F5344CB8AC3E}">
        <p14:creationId xmlns:p14="http://schemas.microsoft.com/office/powerpoint/2010/main" val="58631927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8" userDrawn="1">
          <p15:clr>
            <a:srgbClr val="FBAE40"/>
          </p15:clr>
        </p15:guide>
        <p15:guide id="2" orient="horz" pos="4608" userDrawn="1">
          <p15:clr>
            <a:srgbClr val="FBAE40"/>
          </p15:clr>
        </p15:guide>
        <p15:guide id="3" pos="272" userDrawn="1">
          <p15:clr>
            <a:srgbClr val="FBAE40"/>
          </p15:clr>
        </p15:guide>
        <p15:guide id="4" pos="1800" userDrawn="1">
          <p15:clr>
            <a:srgbClr val="FBAE40"/>
          </p15:clr>
        </p15:guide>
        <p15:guide id="6" pos="6035" userDrawn="1">
          <p15:clr>
            <a:srgbClr val="FBAE40"/>
          </p15:clr>
        </p15:guide>
        <p15:guide id="7" pos="450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ágina interior">
    <p:spTree>
      <p:nvGrpSpPr>
        <p:cNvPr id="1" name=""/>
        <p:cNvGrpSpPr/>
        <p:nvPr/>
      </p:nvGrpSpPr>
      <p:grpSpPr>
        <a:xfrm>
          <a:off x="0" y="0"/>
          <a:ext cx="0" cy="0"/>
          <a:chOff x="0" y="0"/>
          <a:chExt cx="0" cy="0"/>
        </a:xfrm>
      </p:grpSpPr>
      <p:sp>
        <p:nvSpPr>
          <p:cNvPr id="31" name="Marcador de texto 21"/>
          <p:cNvSpPr>
            <a:spLocks noGrp="1"/>
          </p:cNvSpPr>
          <p:nvPr>
            <p:ph type="body" sz="quarter" idx="20" hasCustomPrompt="1"/>
          </p:nvPr>
        </p:nvSpPr>
        <p:spPr>
          <a:xfrm>
            <a:off x="434340" y="569862"/>
            <a:ext cx="2423160" cy="1373367"/>
          </a:xfrm>
        </p:spPr>
        <p:txBody>
          <a:bodyPr lIns="0" tIns="0" rIns="0" bIns="0" anchor="b">
            <a:noAutofit/>
          </a:bodyPr>
          <a:lstStyle>
            <a:lvl1pPr marL="0" indent="0" algn="l" latinLnBrk="0">
              <a:lnSpc>
                <a:spcPct val="120000"/>
              </a:lnSpc>
              <a:spcBef>
                <a:spcPts val="0"/>
              </a:spcBef>
              <a:buNone/>
              <a:defRPr lang="es-ES" sz="1600" b="1">
                <a:solidFill>
                  <a:schemeClr val="tx1"/>
                </a:solidFill>
                <a:latin typeface="+mj-lt"/>
              </a:defRPr>
            </a:lvl1pPr>
            <a:lvl2pPr marL="0" indent="0" latinLnBrk="0">
              <a:spcBef>
                <a:spcPts val="0"/>
              </a:spcBef>
              <a:buNone/>
              <a:defRPr lang="es-ES" sz="3600"/>
            </a:lvl2pPr>
            <a:lvl3pPr marL="0" indent="0" latinLnBrk="0">
              <a:spcBef>
                <a:spcPts val="0"/>
              </a:spcBef>
              <a:buNone/>
              <a:defRPr lang="es-ES" sz="3600"/>
            </a:lvl3pPr>
            <a:lvl4pPr marL="0" indent="0" latinLnBrk="0">
              <a:spcBef>
                <a:spcPts val="0"/>
              </a:spcBef>
              <a:buNone/>
              <a:defRPr lang="es-ES" sz="3600"/>
            </a:lvl4pPr>
            <a:lvl5pPr marL="0" indent="0" latinLnBrk="0">
              <a:spcBef>
                <a:spcPts val="0"/>
              </a:spcBef>
              <a:buNone/>
              <a:defRPr lang="es-ES" sz="3600"/>
            </a:lvl5pPr>
          </a:lstStyle>
          <a:p>
            <a:pPr lvl="0"/>
            <a:r>
              <a:rPr lang="es-ES"/>
              <a:t>Haga clic para agregar texto</a:t>
            </a:r>
          </a:p>
        </p:txBody>
      </p:sp>
      <p:sp>
        <p:nvSpPr>
          <p:cNvPr id="43" name="Marcador de texto 21"/>
          <p:cNvSpPr>
            <a:spLocks noGrp="1"/>
          </p:cNvSpPr>
          <p:nvPr>
            <p:ph type="body" sz="quarter" idx="31" hasCustomPrompt="1"/>
          </p:nvPr>
        </p:nvSpPr>
        <p:spPr>
          <a:xfrm>
            <a:off x="434340" y="2158410"/>
            <a:ext cx="2423160" cy="1456660"/>
          </a:xfrm>
        </p:spPr>
        <p:txBody>
          <a:bodyPr lIns="0" tIns="0" rIns="0" bIns="0" anchor="t">
            <a:noAutofit/>
          </a:bodyPr>
          <a:lstStyle>
            <a:lvl1pPr marL="112713" indent="-112713" algn="l" latinLnBrk="0">
              <a:lnSpc>
                <a:spcPct val="120000"/>
              </a:lnSpc>
              <a:spcBef>
                <a:spcPts val="900"/>
              </a:spcBef>
              <a:spcAft>
                <a:spcPts val="0"/>
              </a:spcAft>
              <a:buFont typeface="Arial" panose="020B0604020202020204" pitchFamily="34" charset="0"/>
              <a:buChar char="•"/>
              <a:defRPr lang="es-ES" sz="1000">
                <a:solidFill>
                  <a:schemeClr val="tx2"/>
                </a:solidFill>
              </a:defRPr>
            </a:lvl1pPr>
            <a:lvl2pPr marL="182880" indent="-182880" latinLnBrk="0">
              <a:lnSpc>
                <a:spcPct val="100000"/>
              </a:lnSpc>
              <a:spcBef>
                <a:spcPts val="600"/>
              </a:spcBef>
              <a:spcAft>
                <a:spcPts val="0"/>
              </a:spcAft>
              <a:buFont typeface="Arial" panose="020B0604020202020204" pitchFamily="34" charset="0"/>
              <a:buChar char="•"/>
              <a:defRPr lang="es-ES" sz="900"/>
            </a:lvl2pPr>
            <a:lvl3pPr marL="182880" indent="-182880" latinLnBrk="0">
              <a:lnSpc>
                <a:spcPct val="100000"/>
              </a:lnSpc>
              <a:spcBef>
                <a:spcPts val="600"/>
              </a:spcBef>
              <a:spcAft>
                <a:spcPts val="0"/>
              </a:spcAft>
              <a:buFont typeface="Arial" panose="020B0604020202020204" pitchFamily="34" charset="0"/>
              <a:buChar char="•"/>
              <a:defRPr lang="es-ES" sz="900"/>
            </a:lvl3pPr>
            <a:lvl4pPr marL="182880" indent="-182880" latinLnBrk="0">
              <a:lnSpc>
                <a:spcPct val="100000"/>
              </a:lnSpc>
              <a:spcBef>
                <a:spcPts val="600"/>
              </a:spcBef>
              <a:spcAft>
                <a:spcPts val="0"/>
              </a:spcAft>
              <a:buFont typeface="Arial" panose="020B0604020202020204" pitchFamily="34" charset="0"/>
              <a:buChar char="•"/>
              <a:defRPr lang="es-ES" sz="900"/>
            </a:lvl4pPr>
            <a:lvl5pPr marL="182880" indent="-182880" latinLnBrk="0">
              <a:lnSpc>
                <a:spcPct val="100000"/>
              </a:lnSpc>
              <a:spcBef>
                <a:spcPts val="600"/>
              </a:spcBef>
              <a:spcAft>
                <a:spcPts val="0"/>
              </a:spcAft>
              <a:buFont typeface="Arial" panose="020B0604020202020204" pitchFamily="34" charset="0"/>
              <a:buChar char="•"/>
              <a:defRPr lang="es-ES" sz="900"/>
            </a:lvl5pPr>
            <a:lvl6pPr marL="182880" indent="-182880" latinLnBrk="0">
              <a:lnSpc>
                <a:spcPct val="100000"/>
              </a:lnSpc>
              <a:spcBef>
                <a:spcPts val="600"/>
              </a:spcBef>
              <a:spcAft>
                <a:spcPts val="0"/>
              </a:spcAft>
              <a:defRPr lang="es-ES" sz="900"/>
            </a:lvl6pPr>
            <a:lvl7pPr marL="182880" indent="-182880" latinLnBrk="0">
              <a:lnSpc>
                <a:spcPct val="100000"/>
              </a:lnSpc>
              <a:spcBef>
                <a:spcPts val="600"/>
              </a:spcBef>
              <a:spcAft>
                <a:spcPts val="0"/>
              </a:spcAft>
              <a:defRPr lang="es-ES" sz="900"/>
            </a:lvl7pPr>
            <a:lvl8pPr marL="182880" indent="-182880" latinLnBrk="0">
              <a:lnSpc>
                <a:spcPct val="100000"/>
              </a:lnSpc>
              <a:spcBef>
                <a:spcPts val="600"/>
              </a:spcBef>
              <a:spcAft>
                <a:spcPts val="0"/>
              </a:spcAft>
              <a:defRPr lang="es-ES" sz="900"/>
            </a:lvl8pPr>
            <a:lvl9pPr marL="182880" indent="-182880" latinLnBrk="0">
              <a:lnSpc>
                <a:spcPct val="100000"/>
              </a:lnSpc>
              <a:spcBef>
                <a:spcPts val="600"/>
              </a:spcBef>
              <a:spcAft>
                <a:spcPts val="0"/>
              </a:spcAft>
              <a:defRPr lang="es-ES" sz="900"/>
            </a:lvl9pPr>
          </a:lstStyle>
          <a:p>
            <a:pPr lvl="0"/>
            <a:r>
              <a:rPr lang="es-ES"/>
              <a:t>Haga clic para agregar texto</a:t>
            </a:r>
          </a:p>
        </p:txBody>
      </p:sp>
      <p:sp>
        <p:nvSpPr>
          <p:cNvPr id="26" name="Marcador de texto 21"/>
          <p:cNvSpPr>
            <a:spLocks noGrp="1"/>
          </p:cNvSpPr>
          <p:nvPr>
            <p:ph type="body" sz="quarter" idx="36" hasCustomPrompt="1"/>
          </p:nvPr>
        </p:nvSpPr>
        <p:spPr>
          <a:xfrm>
            <a:off x="434340" y="3625703"/>
            <a:ext cx="2423160" cy="409096"/>
          </a:xfrm>
        </p:spPr>
        <p:txBody>
          <a:bodyPr lIns="0" tIns="0" rIns="0" bIns="0" anchor="ctr">
            <a:noAutofit/>
          </a:bodyPr>
          <a:lstStyle>
            <a:lvl1pPr marL="0" indent="0" algn="l" latinLnBrk="0">
              <a:lnSpc>
                <a:spcPct val="114000"/>
              </a:lnSpc>
              <a:spcBef>
                <a:spcPts val="800"/>
              </a:spcBef>
              <a:buNone/>
              <a:defRPr lang="es-ES" sz="1100" b="1">
                <a:solidFill>
                  <a:schemeClr val="tx1"/>
                </a:solidFill>
              </a:defRPr>
            </a:lvl1pPr>
            <a:lvl2pPr marL="0" indent="0" latinLnBrk="0">
              <a:spcBef>
                <a:spcPts val="0"/>
              </a:spcBef>
              <a:buNone/>
              <a:defRPr lang="es-ES" sz="3600"/>
            </a:lvl2pPr>
            <a:lvl3pPr marL="0" indent="0" latinLnBrk="0">
              <a:spcBef>
                <a:spcPts val="0"/>
              </a:spcBef>
              <a:buNone/>
              <a:defRPr lang="es-ES" sz="3600"/>
            </a:lvl3pPr>
            <a:lvl4pPr marL="0" indent="0" latinLnBrk="0">
              <a:spcBef>
                <a:spcPts val="0"/>
              </a:spcBef>
              <a:buNone/>
              <a:defRPr lang="es-ES" sz="3600"/>
            </a:lvl4pPr>
            <a:lvl5pPr marL="0" indent="0" latinLnBrk="0">
              <a:spcBef>
                <a:spcPts val="0"/>
              </a:spcBef>
              <a:buNone/>
              <a:defRPr lang="es-ES" sz="3600"/>
            </a:lvl5pPr>
          </a:lstStyle>
          <a:p>
            <a:pPr lvl="0"/>
            <a:r>
              <a:rPr lang="es-ES" dirty="0"/>
              <a:t>Haga clic para agregar texto</a:t>
            </a:r>
          </a:p>
        </p:txBody>
      </p:sp>
      <p:sp>
        <p:nvSpPr>
          <p:cNvPr id="27" name="Marcador de texto 21"/>
          <p:cNvSpPr>
            <a:spLocks noGrp="1"/>
          </p:cNvSpPr>
          <p:nvPr>
            <p:ph type="body" sz="quarter" idx="37" hasCustomPrompt="1"/>
          </p:nvPr>
        </p:nvSpPr>
        <p:spPr>
          <a:xfrm>
            <a:off x="434340" y="4034799"/>
            <a:ext cx="2423160" cy="626510"/>
          </a:xfrm>
        </p:spPr>
        <p:txBody>
          <a:bodyPr lIns="0" tIns="0" rIns="0" bIns="0" anchor="t">
            <a:noAutofit/>
          </a:bodyPr>
          <a:lstStyle>
            <a:lvl1pPr marL="112713" indent="-112713" algn="l" latinLnBrk="0">
              <a:lnSpc>
                <a:spcPct val="120000"/>
              </a:lnSpc>
              <a:spcBef>
                <a:spcPts val="600"/>
              </a:spcBef>
              <a:spcAft>
                <a:spcPts val="0"/>
              </a:spcAft>
              <a:buFont typeface="Arial" panose="020B0604020202020204" pitchFamily="34" charset="0"/>
              <a:buChar char="•"/>
              <a:defRPr lang="es-ES" sz="1000">
                <a:solidFill>
                  <a:schemeClr val="tx2"/>
                </a:solidFill>
              </a:defRPr>
            </a:lvl1pPr>
            <a:lvl2pPr marL="182880" indent="-182880" latinLnBrk="0">
              <a:lnSpc>
                <a:spcPct val="100000"/>
              </a:lnSpc>
              <a:spcBef>
                <a:spcPts val="600"/>
              </a:spcBef>
              <a:spcAft>
                <a:spcPts val="0"/>
              </a:spcAft>
              <a:buFont typeface="Arial" panose="020B0604020202020204" pitchFamily="34" charset="0"/>
              <a:buChar char="•"/>
              <a:defRPr lang="es-ES" sz="900"/>
            </a:lvl2pPr>
            <a:lvl3pPr marL="182880" indent="-182880" latinLnBrk="0">
              <a:lnSpc>
                <a:spcPct val="100000"/>
              </a:lnSpc>
              <a:spcBef>
                <a:spcPts val="600"/>
              </a:spcBef>
              <a:spcAft>
                <a:spcPts val="0"/>
              </a:spcAft>
              <a:buFont typeface="Arial" panose="020B0604020202020204" pitchFamily="34" charset="0"/>
              <a:buChar char="•"/>
              <a:defRPr lang="es-ES" sz="900"/>
            </a:lvl3pPr>
            <a:lvl4pPr marL="182880" indent="-182880" latinLnBrk="0">
              <a:lnSpc>
                <a:spcPct val="100000"/>
              </a:lnSpc>
              <a:spcBef>
                <a:spcPts val="600"/>
              </a:spcBef>
              <a:spcAft>
                <a:spcPts val="0"/>
              </a:spcAft>
              <a:buFont typeface="Arial" panose="020B0604020202020204" pitchFamily="34" charset="0"/>
              <a:buChar char="•"/>
              <a:defRPr lang="es-ES" sz="900"/>
            </a:lvl4pPr>
            <a:lvl5pPr marL="182880" indent="-182880" latinLnBrk="0">
              <a:lnSpc>
                <a:spcPct val="100000"/>
              </a:lnSpc>
              <a:spcBef>
                <a:spcPts val="600"/>
              </a:spcBef>
              <a:spcAft>
                <a:spcPts val="0"/>
              </a:spcAft>
              <a:buFont typeface="Arial" panose="020B0604020202020204" pitchFamily="34" charset="0"/>
              <a:buChar char="•"/>
              <a:defRPr lang="es-ES" sz="900"/>
            </a:lvl5pPr>
            <a:lvl6pPr marL="182880" indent="-182880" latinLnBrk="0">
              <a:lnSpc>
                <a:spcPct val="100000"/>
              </a:lnSpc>
              <a:spcBef>
                <a:spcPts val="600"/>
              </a:spcBef>
              <a:spcAft>
                <a:spcPts val="0"/>
              </a:spcAft>
              <a:defRPr lang="es-ES" sz="900"/>
            </a:lvl6pPr>
            <a:lvl7pPr marL="182880" indent="-182880" latinLnBrk="0">
              <a:lnSpc>
                <a:spcPct val="100000"/>
              </a:lnSpc>
              <a:spcBef>
                <a:spcPts val="600"/>
              </a:spcBef>
              <a:spcAft>
                <a:spcPts val="0"/>
              </a:spcAft>
              <a:defRPr lang="es-ES" sz="900"/>
            </a:lvl7pPr>
            <a:lvl8pPr marL="182880" indent="-182880" latinLnBrk="0">
              <a:lnSpc>
                <a:spcPct val="100000"/>
              </a:lnSpc>
              <a:spcBef>
                <a:spcPts val="600"/>
              </a:spcBef>
              <a:spcAft>
                <a:spcPts val="0"/>
              </a:spcAft>
              <a:defRPr lang="es-ES" sz="900"/>
            </a:lvl8pPr>
            <a:lvl9pPr marL="182880" indent="-182880" latinLnBrk="0">
              <a:lnSpc>
                <a:spcPct val="100000"/>
              </a:lnSpc>
              <a:spcBef>
                <a:spcPts val="600"/>
              </a:spcBef>
              <a:spcAft>
                <a:spcPts val="0"/>
              </a:spcAft>
              <a:defRPr lang="es-ES" sz="900"/>
            </a:lvl9pPr>
          </a:lstStyle>
          <a:p>
            <a:pPr lvl="0"/>
            <a:r>
              <a:rPr lang="es-ES"/>
              <a:t>Haga clic para agregar texto</a:t>
            </a:r>
          </a:p>
        </p:txBody>
      </p:sp>
      <p:cxnSp>
        <p:nvCxnSpPr>
          <p:cNvPr id="35" name="Conector recto 34" hidden="1"/>
          <p:cNvCxnSpPr/>
          <p:nvPr userDrawn="1"/>
        </p:nvCxnSpPr>
        <p:spPr>
          <a:xfrm>
            <a:off x="3748088" y="919011"/>
            <a:ext cx="2652712" cy="0"/>
          </a:xfrm>
          <a:prstGeom prst="line">
            <a:avLst/>
          </a:prstGeom>
        </p:spPr>
        <p:style>
          <a:lnRef idx="1">
            <a:schemeClr val="accent1"/>
          </a:lnRef>
          <a:fillRef idx="0">
            <a:schemeClr val="accent1"/>
          </a:fillRef>
          <a:effectRef idx="0">
            <a:schemeClr val="accent1"/>
          </a:effectRef>
          <a:fontRef idx="minor">
            <a:schemeClr val="tx1"/>
          </a:fontRef>
        </p:style>
      </p:cxnSp>
      <p:sp>
        <p:nvSpPr>
          <p:cNvPr id="41" name="Marcador de texto 21"/>
          <p:cNvSpPr>
            <a:spLocks noGrp="1"/>
          </p:cNvSpPr>
          <p:nvPr>
            <p:ph type="body" sz="quarter" idx="42" hasCustomPrompt="1"/>
          </p:nvPr>
        </p:nvSpPr>
        <p:spPr>
          <a:xfrm>
            <a:off x="7159752" y="1616150"/>
            <a:ext cx="2444114" cy="680483"/>
          </a:xfrm>
        </p:spPr>
        <p:txBody>
          <a:bodyPr lIns="0" tIns="0" rIns="0" bIns="0" anchor="t">
            <a:noAutofit/>
          </a:bodyPr>
          <a:lstStyle>
            <a:lvl1pPr marL="73152" indent="-73152" algn="l" latinLnBrk="0">
              <a:lnSpc>
                <a:spcPct val="120000"/>
              </a:lnSpc>
              <a:spcBef>
                <a:spcPts val="400"/>
              </a:spcBef>
              <a:buNone/>
              <a:defRPr lang="es-ES" sz="1200" i="1">
                <a:solidFill>
                  <a:schemeClr val="accent1"/>
                </a:solidFill>
                <a:latin typeface="+mj-lt"/>
              </a:defRPr>
            </a:lvl1pPr>
            <a:lvl2pPr marL="0" indent="0" latinLnBrk="0">
              <a:spcBef>
                <a:spcPts val="0"/>
              </a:spcBef>
              <a:buNone/>
              <a:defRPr lang="es-ES" sz="3600"/>
            </a:lvl2pPr>
            <a:lvl3pPr marL="0" indent="0" latinLnBrk="0">
              <a:spcBef>
                <a:spcPts val="0"/>
              </a:spcBef>
              <a:buNone/>
              <a:defRPr lang="es-ES" sz="3600"/>
            </a:lvl3pPr>
            <a:lvl4pPr marL="0" indent="0" latinLnBrk="0">
              <a:spcBef>
                <a:spcPts val="0"/>
              </a:spcBef>
              <a:buNone/>
              <a:defRPr lang="es-ES" sz="3600"/>
            </a:lvl4pPr>
            <a:lvl5pPr marL="0" indent="0" latinLnBrk="0">
              <a:spcBef>
                <a:spcPts val="0"/>
              </a:spcBef>
              <a:buNone/>
              <a:defRPr lang="es-ES" sz="3600"/>
            </a:lvl5pPr>
          </a:lstStyle>
          <a:p>
            <a:pPr lvl="0"/>
            <a:r>
              <a:rPr lang="es-ES"/>
              <a:t>Haga clic para agregar una cita</a:t>
            </a:r>
          </a:p>
        </p:txBody>
      </p:sp>
      <p:sp>
        <p:nvSpPr>
          <p:cNvPr id="42" name="Marcador de texto 21"/>
          <p:cNvSpPr>
            <a:spLocks noGrp="1"/>
          </p:cNvSpPr>
          <p:nvPr>
            <p:ph type="body" sz="quarter" idx="43" hasCustomPrompt="1"/>
          </p:nvPr>
        </p:nvSpPr>
        <p:spPr>
          <a:xfrm>
            <a:off x="3771900" y="4784651"/>
            <a:ext cx="2423160" cy="2530549"/>
          </a:xfrm>
        </p:spPr>
        <p:txBody>
          <a:bodyPr lIns="0" tIns="0" rIns="0" bIns="0" anchor="t">
            <a:noAutofit/>
          </a:bodyPr>
          <a:lstStyle>
            <a:lvl1pPr marL="112713" indent="-112713" algn="l" latinLnBrk="0">
              <a:lnSpc>
                <a:spcPct val="120000"/>
              </a:lnSpc>
              <a:spcBef>
                <a:spcPts val="900"/>
              </a:spcBef>
              <a:spcAft>
                <a:spcPts val="0"/>
              </a:spcAft>
              <a:buFont typeface="Arial" panose="020B0604020202020204" pitchFamily="34" charset="0"/>
              <a:buChar char="•"/>
              <a:defRPr lang="es-ES" sz="1000">
                <a:solidFill>
                  <a:schemeClr val="tx2"/>
                </a:solidFill>
              </a:defRPr>
            </a:lvl1pPr>
            <a:lvl2pPr marL="182880" indent="-182880" latinLnBrk="0">
              <a:lnSpc>
                <a:spcPct val="100000"/>
              </a:lnSpc>
              <a:spcBef>
                <a:spcPts val="600"/>
              </a:spcBef>
              <a:spcAft>
                <a:spcPts val="0"/>
              </a:spcAft>
              <a:buFont typeface="Arial" panose="020B0604020202020204" pitchFamily="34" charset="0"/>
              <a:buChar char="•"/>
              <a:defRPr lang="es-ES" sz="900"/>
            </a:lvl2pPr>
            <a:lvl3pPr marL="182880" indent="-182880" latinLnBrk="0">
              <a:lnSpc>
                <a:spcPct val="100000"/>
              </a:lnSpc>
              <a:spcBef>
                <a:spcPts val="600"/>
              </a:spcBef>
              <a:spcAft>
                <a:spcPts val="0"/>
              </a:spcAft>
              <a:buFont typeface="Arial" panose="020B0604020202020204" pitchFamily="34" charset="0"/>
              <a:buChar char="•"/>
              <a:defRPr lang="es-ES" sz="900"/>
            </a:lvl3pPr>
            <a:lvl4pPr marL="182880" indent="-182880" latinLnBrk="0">
              <a:lnSpc>
                <a:spcPct val="100000"/>
              </a:lnSpc>
              <a:spcBef>
                <a:spcPts val="600"/>
              </a:spcBef>
              <a:spcAft>
                <a:spcPts val="0"/>
              </a:spcAft>
              <a:buFont typeface="Arial" panose="020B0604020202020204" pitchFamily="34" charset="0"/>
              <a:buChar char="•"/>
              <a:defRPr lang="es-ES" sz="900"/>
            </a:lvl4pPr>
            <a:lvl5pPr marL="182880" indent="-182880" latinLnBrk="0">
              <a:lnSpc>
                <a:spcPct val="100000"/>
              </a:lnSpc>
              <a:spcBef>
                <a:spcPts val="600"/>
              </a:spcBef>
              <a:spcAft>
                <a:spcPts val="0"/>
              </a:spcAft>
              <a:buFont typeface="Arial" panose="020B0604020202020204" pitchFamily="34" charset="0"/>
              <a:buChar char="•"/>
              <a:defRPr lang="es-ES" sz="900"/>
            </a:lvl5pPr>
            <a:lvl6pPr marL="182880" indent="-182880" latinLnBrk="0">
              <a:lnSpc>
                <a:spcPct val="100000"/>
              </a:lnSpc>
              <a:spcBef>
                <a:spcPts val="600"/>
              </a:spcBef>
              <a:spcAft>
                <a:spcPts val="0"/>
              </a:spcAft>
              <a:defRPr lang="es-ES" sz="900"/>
            </a:lvl6pPr>
            <a:lvl7pPr marL="182880" indent="-182880" latinLnBrk="0">
              <a:lnSpc>
                <a:spcPct val="100000"/>
              </a:lnSpc>
              <a:spcBef>
                <a:spcPts val="600"/>
              </a:spcBef>
              <a:spcAft>
                <a:spcPts val="0"/>
              </a:spcAft>
              <a:defRPr lang="es-ES" sz="900"/>
            </a:lvl7pPr>
            <a:lvl8pPr marL="182880" indent="-182880" latinLnBrk="0">
              <a:lnSpc>
                <a:spcPct val="100000"/>
              </a:lnSpc>
              <a:spcBef>
                <a:spcPts val="600"/>
              </a:spcBef>
              <a:spcAft>
                <a:spcPts val="0"/>
              </a:spcAft>
              <a:defRPr lang="es-ES" sz="900"/>
            </a:lvl8pPr>
            <a:lvl9pPr marL="182880" indent="-182880" latinLnBrk="0">
              <a:lnSpc>
                <a:spcPct val="100000"/>
              </a:lnSpc>
              <a:spcBef>
                <a:spcPts val="600"/>
              </a:spcBef>
              <a:spcAft>
                <a:spcPts val="0"/>
              </a:spcAft>
              <a:defRPr lang="es-ES" sz="900"/>
            </a:lvl9pPr>
          </a:lstStyle>
          <a:p>
            <a:pPr lvl="0"/>
            <a:r>
              <a:rPr lang="es-ES"/>
              <a:t>Haga clic para agregar texto</a:t>
            </a:r>
          </a:p>
        </p:txBody>
      </p:sp>
      <p:sp>
        <p:nvSpPr>
          <p:cNvPr id="59" name="Marcador de texto 21"/>
          <p:cNvSpPr>
            <a:spLocks noGrp="1"/>
          </p:cNvSpPr>
          <p:nvPr>
            <p:ph type="body" sz="quarter" idx="48" hasCustomPrompt="1"/>
          </p:nvPr>
        </p:nvSpPr>
        <p:spPr>
          <a:xfrm>
            <a:off x="7155180" y="4359349"/>
            <a:ext cx="2441448" cy="2955851"/>
          </a:xfrm>
        </p:spPr>
        <p:txBody>
          <a:bodyPr lIns="0" tIns="0" rIns="0" bIns="0" anchor="t">
            <a:noAutofit/>
          </a:bodyPr>
          <a:lstStyle>
            <a:lvl1pPr marL="112713" indent="-112713" algn="l" latinLnBrk="0">
              <a:lnSpc>
                <a:spcPct val="120000"/>
              </a:lnSpc>
              <a:spcBef>
                <a:spcPts val="900"/>
              </a:spcBef>
              <a:spcAft>
                <a:spcPts val="0"/>
              </a:spcAft>
              <a:buFont typeface="Arial" panose="020B0604020202020204" pitchFamily="34" charset="0"/>
              <a:buChar char="•"/>
              <a:defRPr lang="es-ES" sz="1000">
                <a:solidFill>
                  <a:schemeClr val="tx2"/>
                </a:solidFill>
              </a:defRPr>
            </a:lvl1pPr>
            <a:lvl2pPr marL="182880" indent="-182880" latinLnBrk="0">
              <a:lnSpc>
                <a:spcPct val="100000"/>
              </a:lnSpc>
              <a:spcBef>
                <a:spcPts val="600"/>
              </a:spcBef>
              <a:spcAft>
                <a:spcPts val="0"/>
              </a:spcAft>
              <a:buFont typeface="Arial" panose="020B0604020202020204" pitchFamily="34" charset="0"/>
              <a:buChar char="•"/>
              <a:defRPr lang="es-ES" sz="900"/>
            </a:lvl2pPr>
            <a:lvl3pPr marL="182880" indent="-182880" latinLnBrk="0">
              <a:lnSpc>
                <a:spcPct val="100000"/>
              </a:lnSpc>
              <a:spcBef>
                <a:spcPts val="600"/>
              </a:spcBef>
              <a:spcAft>
                <a:spcPts val="0"/>
              </a:spcAft>
              <a:buFont typeface="Arial" panose="020B0604020202020204" pitchFamily="34" charset="0"/>
              <a:buChar char="•"/>
              <a:defRPr lang="es-ES" sz="900"/>
            </a:lvl3pPr>
            <a:lvl4pPr marL="182880" indent="-182880" latinLnBrk="0">
              <a:lnSpc>
                <a:spcPct val="100000"/>
              </a:lnSpc>
              <a:spcBef>
                <a:spcPts val="600"/>
              </a:spcBef>
              <a:spcAft>
                <a:spcPts val="0"/>
              </a:spcAft>
              <a:buFont typeface="Arial" panose="020B0604020202020204" pitchFamily="34" charset="0"/>
              <a:buChar char="•"/>
              <a:defRPr lang="es-ES" sz="900"/>
            </a:lvl4pPr>
            <a:lvl5pPr marL="182880" indent="-182880" latinLnBrk="0">
              <a:lnSpc>
                <a:spcPct val="100000"/>
              </a:lnSpc>
              <a:spcBef>
                <a:spcPts val="600"/>
              </a:spcBef>
              <a:spcAft>
                <a:spcPts val="0"/>
              </a:spcAft>
              <a:buFont typeface="Arial" panose="020B0604020202020204" pitchFamily="34" charset="0"/>
              <a:buChar char="•"/>
              <a:defRPr lang="es-ES" sz="900"/>
            </a:lvl5pPr>
            <a:lvl6pPr marL="182880" indent="-182880" latinLnBrk="0">
              <a:lnSpc>
                <a:spcPct val="100000"/>
              </a:lnSpc>
              <a:spcBef>
                <a:spcPts val="600"/>
              </a:spcBef>
              <a:spcAft>
                <a:spcPts val="0"/>
              </a:spcAft>
              <a:defRPr lang="es-ES" sz="900"/>
            </a:lvl6pPr>
            <a:lvl7pPr marL="182880" indent="-182880" latinLnBrk="0">
              <a:lnSpc>
                <a:spcPct val="100000"/>
              </a:lnSpc>
              <a:spcBef>
                <a:spcPts val="600"/>
              </a:spcBef>
              <a:spcAft>
                <a:spcPts val="0"/>
              </a:spcAft>
              <a:defRPr lang="es-ES" sz="900"/>
            </a:lvl7pPr>
            <a:lvl8pPr marL="182880" indent="-182880" latinLnBrk="0">
              <a:lnSpc>
                <a:spcPct val="100000"/>
              </a:lnSpc>
              <a:spcBef>
                <a:spcPts val="600"/>
              </a:spcBef>
              <a:spcAft>
                <a:spcPts val="0"/>
              </a:spcAft>
              <a:defRPr lang="es-ES" sz="900"/>
            </a:lvl8pPr>
            <a:lvl9pPr marL="182880" indent="-182880" latinLnBrk="0">
              <a:lnSpc>
                <a:spcPct val="100000"/>
              </a:lnSpc>
              <a:spcBef>
                <a:spcPts val="600"/>
              </a:spcBef>
              <a:spcAft>
                <a:spcPts val="0"/>
              </a:spcAft>
              <a:defRPr lang="es-ES" sz="900"/>
            </a:lvl9pPr>
          </a:lstStyle>
          <a:p>
            <a:pPr lvl="0"/>
            <a:r>
              <a:rPr lang="es-ES"/>
              <a:t>Haga clic para agregar texto</a:t>
            </a:r>
          </a:p>
        </p:txBody>
      </p:sp>
      <p:sp>
        <p:nvSpPr>
          <p:cNvPr id="38" name="Rectángulo 37"/>
          <p:cNvSpPr/>
          <p:nvPr userDrawn="1"/>
        </p:nvSpPr>
        <p:spPr>
          <a:xfrm>
            <a:off x="433809" y="465745"/>
            <a:ext cx="2424223" cy="548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228600" rIns="182880" bIns="228600" rtlCol="0" anchor="t"/>
          <a:lstStyle/>
          <a:p>
            <a:pPr algn="ctr">
              <a:lnSpc>
                <a:spcPct val="130000"/>
              </a:lnSpc>
            </a:pPr>
            <a:endParaRPr lang="es-ES"/>
          </a:p>
        </p:txBody>
      </p:sp>
      <p:sp>
        <p:nvSpPr>
          <p:cNvPr id="40" name="Marcador de texto 21"/>
          <p:cNvSpPr>
            <a:spLocks noGrp="1"/>
          </p:cNvSpPr>
          <p:nvPr>
            <p:ph type="body" sz="quarter" idx="49" hasCustomPrompt="1"/>
          </p:nvPr>
        </p:nvSpPr>
        <p:spPr>
          <a:xfrm>
            <a:off x="3771900" y="3795822"/>
            <a:ext cx="2423160" cy="754911"/>
          </a:xfrm>
        </p:spPr>
        <p:txBody>
          <a:bodyPr lIns="0" tIns="0" rIns="0" bIns="0" anchor="b">
            <a:noAutofit/>
          </a:bodyPr>
          <a:lstStyle>
            <a:lvl1pPr marL="0" indent="0" algn="l" latinLnBrk="0">
              <a:lnSpc>
                <a:spcPct val="120000"/>
              </a:lnSpc>
              <a:spcBef>
                <a:spcPts val="0"/>
              </a:spcBef>
              <a:buNone/>
              <a:defRPr lang="es-ES" sz="1600" b="1">
                <a:solidFill>
                  <a:schemeClr val="tx1"/>
                </a:solidFill>
                <a:latin typeface="+mj-lt"/>
              </a:defRPr>
            </a:lvl1pPr>
            <a:lvl2pPr marL="0" indent="0" latinLnBrk="0">
              <a:spcBef>
                <a:spcPts val="0"/>
              </a:spcBef>
              <a:buNone/>
              <a:defRPr lang="es-ES" sz="3600"/>
            </a:lvl2pPr>
            <a:lvl3pPr marL="0" indent="0" latinLnBrk="0">
              <a:spcBef>
                <a:spcPts val="0"/>
              </a:spcBef>
              <a:buNone/>
              <a:defRPr lang="es-ES" sz="3600"/>
            </a:lvl3pPr>
            <a:lvl4pPr marL="0" indent="0" latinLnBrk="0">
              <a:spcBef>
                <a:spcPts val="0"/>
              </a:spcBef>
              <a:buNone/>
              <a:defRPr lang="es-ES" sz="3600"/>
            </a:lvl4pPr>
            <a:lvl5pPr marL="0" indent="0" latinLnBrk="0">
              <a:spcBef>
                <a:spcPts val="0"/>
              </a:spcBef>
              <a:buNone/>
              <a:defRPr lang="es-ES" sz="3600"/>
            </a:lvl5pPr>
          </a:lstStyle>
          <a:p>
            <a:pPr lvl="0"/>
            <a:r>
              <a:rPr lang="es-ES"/>
              <a:t>Haga clic para agregar texto</a:t>
            </a:r>
          </a:p>
        </p:txBody>
      </p:sp>
      <p:sp>
        <p:nvSpPr>
          <p:cNvPr id="44" name="Marcador de imagen 4"/>
          <p:cNvSpPr>
            <a:spLocks noGrp="1"/>
          </p:cNvSpPr>
          <p:nvPr>
            <p:ph type="pic" sz="quarter" idx="27"/>
          </p:nvPr>
        </p:nvSpPr>
        <p:spPr>
          <a:xfrm>
            <a:off x="5050465" y="850606"/>
            <a:ext cx="1144595" cy="2834640"/>
          </a:xfrm>
          <a:solidFill>
            <a:schemeClr val="bg1">
              <a:lumMod val="85000"/>
            </a:schemeClr>
          </a:solidFill>
        </p:spPr>
        <p:txBody>
          <a:bodyPr tIns="182880">
            <a:normAutofit/>
          </a:bodyPr>
          <a:lstStyle>
            <a:lvl1pPr marL="0" indent="0" algn="ctr" latinLnBrk="0">
              <a:buNone/>
              <a:defRPr lang="es-ES" sz="1400"/>
            </a:lvl1pPr>
          </a:lstStyle>
          <a:p>
            <a:endParaRPr lang="es-ES"/>
          </a:p>
        </p:txBody>
      </p:sp>
      <p:sp>
        <p:nvSpPr>
          <p:cNvPr id="46" name="Marcador de imagen 4"/>
          <p:cNvSpPr>
            <a:spLocks noGrp="1"/>
          </p:cNvSpPr>
          <p:nvPr>
            <p:ph type="pic" sz="quarter" idx="50"/>
          </p:nvPr>
        </p:nvSpPr>
        <p:spPr>
          <a:xfrm>
            <a:off x="434340" y="4688343"/>
            <a:ext cx="2423160" cy="1600200"/>
          </a:xfrm>
          <a:solidFill>
            <a:schemeClr val="bg1">
              <a:lumMod val="85000"/>
            </a:schemeClr>
          </a:solidFill>
        </p:spPr>
        <p:txBody>
          <a:bodyPr tIns="182880">
            <a:normAutofit/>
          </a:bodyPr>
          <a:lstStyle>
            <a:lvl1pPr marL="0" indent="0" algn="ctr" latinLnBrk="0">
              <a:buNone/>
              <a:defRPr lang="es-ES" sz="1400"/>
            </a:lvl1pPr>
          </a:lstStyle>
          <a:p>
            <a:endParaRPr lang="es-ES"/>
          </a:p>
        </p:txBody>
      </p:sp>
      <p:sp>
        <p:nvSpPr>
          <p:cNvPr id="47" name="Rectángulo 46"/>
          <p:cNvSpPr/>
          <p:nvPr userDrawn="1"/>
        </p:nvSpPr>
        <p:spPr>
          <a:xfrm>
            <a:off x="433809" y="6360183"/>
            <a:ext cx="2424223" cy="70932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228600" rIns="182880" bIns="228600" rtlCol="0" anchor="t"/>
          <a:lstStyle/>
          <a:p>
            <a:pPr algn="ctr">
              <a:lnSpc>
                <a:spcPct val="130000"/>
              </a:lnSpc>
            </a:pPr>
            <a:endParaRPr lang="es-ES"/>
          </a:p>
        </p:txBody>
      </p:sp>
      <p:sp>
        <p:nvSpPr>
          <p:cNvPr id="48" name="Rectángulo 47"/>
          <p:cNvSpPr/>
          <p:nvPr userDrawn="1"/>
        </p:nvSpPr>
        <p:spPr>
          <a:xfrm>
            <a:off x="3771900" y="850606"/>
            <a:ext cx="1188299" cy="28346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228600" rIns="182880" bIns="228600" rtlCol="0" anchor="t"/>
          <a:lstStyle/>
          <a:p>
            <a:pPr algn="ctr">
              <a:lnSpc>
                <a:spcPct val="130000"/>
              </a:lnSpc>
            </a:pPr>
            <a:endParaRPr lang="es-ES"/>
          </a:p>
        </p:txBody>
      </p:sp>
      <p:sp>
        <p:nvSpPr>
          <p:cNvPr id="49" name="Rectángulo 48"/>
          <p:cNvSpPr/>
          <p:nvPr userDrawn="1"/>
        </p:nvSpPr>
        <p:spPr>
          <a:xfrm>
            <a:off x="3771369" y="465745"/>
            <a:ext cx="2424223" cy="548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228600" rIns="182880" bIns="228600" rtlCol="0" anchor="t"/>
          <a:lstStyle/>
          <a:p>
            <a:pPr algn="ctr">
              <a:lnSpc>
                <a:spcPct val="130000"/>
              </a:lnSpc>
            </a:pPr>
            <a:endParaRPr lang="es-ES"/>
          </a:p>
        </p:txBody>
      </p:sp>
      <p:sp>
        <p:nvSpPr>
          <p:cNvPr id="50" name="Rectángulo 49"/>
          <p:cNvSpPr/>
          <p:nvPr userDrawn="1"/>
        </p:nvSpPr>
        <p:spPr>
          <a:xfrm>
            <a:off x="7154649" y="465745"/>
            <a:ext cx="2424223" cy="548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228600" rIns="182880" bIns="228600" rtlCol="0" anchor="t"/>
          <a:lstStyle/>
          <a:p>
            <a:pPr algn="ctr">
              <a:lnSpc>
                <a:spcPct val="130000"/>
              </a:lnSpc>
            </a:pPr>
            <a:endParaRPr lang="es-ES"/>
          </a:p>
        </p:txBody>
      </p:sp>
      <p:sp>
        <p:nvSpPr>
          <p:cNvPr id="51" name="Marcador de texto 12"/>
          <p:cNvSpPr>
            <a:spLocks noGrp="1"/>
          </p:cNvSpPr>
          <p:nvPr>
            <p:ph type="body" sz="quarter" idx="29" hasCustomPrompt="1"/>
          </p:nvPr>
        </p:nvSpPr>
        <p:spPr>
          <a:xfrm>
            <a:off x="434340" y="2010962"/>
            <a:ext cx="2423160" cy="36576"/>
          </a:xfrm>
          <a:blipFill>
            <a:blip r:embed="rId2"/>
            <a:stretch>
              <a:fillRect/>
            </a:stretch>
          </a:blipFill>
        </p:spPr>
        <p:txBody>
          <a:bodyPr>
            <a:noAutofit/>
          </a:bodyPr>
          <a:lstStyle>
            <a:lvl1pPr marL="0" indent="0" latinLnBrk="0">
              <a:spcBef>
                <a:spcPts val="0"/>
              </a:spcBef>
              <a:buNone/>
              <a:defRPr lang="es-ES" sz="500"/>
            </a:lvl1pPr>
            <a:lvl2pPr marL="0" indent="0" latinLnBrk="0">
              <a:spcBef>
                <a:spcPts val="0"/>
              </a:spcBef>
              <a:buNone/>
              <a:defRPr lang="es-ES" sz="500"/>
            </a:lvl2pPr>
            <a:lvl3pPr marL="0" indent="0" latinLnBrk="0">
              <a:spcBef>
                <a:spcPts val="0"/>
              </a:spcBef>
              <a:buNone/>
              <a:defRPr lang="es-ES" sz="500"/>
            </a:lvl3pPr>
            <a:lvl4pPr marL="0" indent="0" latinLnBrk="0">
              <a:spcBef>
                <a:spcPts val="0"/>
              </a:spcBef>
              <a:buNone/>
              <a:defRPr lang="es-ES" sz="500"/>
            </a:lvl4pPr>
            <a:lvl5pPr marL="0" indent="0" latinLnBrk="0">
              <a:spcBef>
                <a:spcPts val="0"/>
              </a:spcBef>
              <a:buNone/>
              <a:defRPr lang="es-ES" sz="500"/>
            </a:lvl5pPr>
          </a:lstStyle>
          <a:p>
            <a:pPr lvl="0"/>
            <a:r>
              <a:rPr lang="es-ES"/>
              <a:t> </a:t>
            </a:r>
          </a:p>
        </p:txBody>
      </p:sp>
      <p:sp>
        <p:nvSpPr>
          <p:cNvPr id="55" name="Marcador de texto 12"/>
          <p:cNvSpPr>
            <a:spLocks noGrp="1"/>
          </p:cNvSpPr>
          <p:nvPr>
            <p:ph type="body" sz="quarter" idx="51" hasCustomPrompt="1"/>
          </p:nvPr>
        </p:nvSpPr>
        <p:spPr>
          <a:xfrm>
            <a:off x="3771900" y="4624733"/>
            <a:ext cx="2423160" cy="36576"/>
          </a:xfrm>
          <a:blipFill>
            <a:blip r:embed="rId2"/>
            <a:stretch>
              <a:fillRect/>
            </a:stretch>
          </a:blipFill>
        </p:spPr>
        <p:txBody>
          <a:bodyPr>
            <a:noAutofit/>
          </a:bodyPr>
          <a:lstStyle>
            <a:lvl1pPr marL="0" indent="0" latinLnBrk="0">
              <a:spcBef>
                <a:spcPts val="0"/>
              </a:spcBef>
              <a:buNone/>
              <a:defRPr lang="es-ES" sz="500"/>
            </a:lvl1pPr>
            <a:lvl2pPr marL="0" indent="0" latinLnBrk="0">
              <a:spcBef>
                <a:spcPts val="0"/>
              </a:spcBef>
              <a:buNone/>
              <a:defRPr lang="es-ES" sz="500"/>
            </a:lvl2pPr>
            <a:lvl3pPr marL="0" indent="0" latinLnBrk="0">
              <a:spcBef>
                <a:spcPts val="0"/>
              </a:spcBef>
              <a:buNone/>
              <a:defRPr lang="es-ES" sz="500"/>
            </a:lvl3pPr>
            <a:lvl4pPr marL="0" indent="0" latinLnBrk="0">
              <a:spcBef>
                <a:spcPts val="0"/>
              </a:spcBef>
              <a:buNone/>
              <a:defRPr lang="es-ES" sz="500"/>
            </a:lvl4pPr>
            <a:lvl5pPr marL="0" indent="0" latinLnBrk="0">
              <a:spcBef>
                <a:spcPts val="0"/>
              </a:spcBef>
              <a:buNone/>
              <a:defRPr lang="es-ES" sz="500"/>
            </a:lvl5pPr>
          </a:lstStyle>
          <a:p>
            <a:pPr lvl="0"/>
            <a:r>
              <a:rPr lang="es-ES"/>
              <a:t> </a:t>
            </a:r>
          </a:p>
        </p:txBody>
      </p:sp>
      <p:sp>
        <p:nvSpPr>
          <p:cNvPr id="62" name="Marcador de texto 21"/>
          <p:cNvSpPr>
            <a:spLocks noGrp="1"/>
          </p:cNvSpPr>
          <p:nvPr>
            <p:ph type="body" sz="quarter" idx="52" hasCustomPrompt="1"/>
          </p:nvPr>
        </p:nvSpPr>
        <p:spPr>
          <a:xfrm>
            <a:off x="7155180" y="569862"/>
            <a:ext cx="2441448" cy="812371"/>
          </a:xfrm>
        </p:spPr>
        <p:txBody>
          <a:bodyPr lIns="0" tIns="0" rIns="0" bIns="0" anchor="b">
            <a:noAutofit/>
          </a:bodyPr>
          <a:lstStyle>
            <a:lvl1pPr marL="0" indent="0" algn="l" latinLnBrk="0">
              <a:lnSpc>
                <a:spcPct val="120000"/>
              </a:lnSpc>
              <a:spcBef>
                <a:spcPts val="0"/>
              </a:spcBef>
              <a:buNone/>
              <a:defRPr lang="es-ES" sz="1600" b="1">
                <a:solidFill>
                  <a:schemeClr val="tx1"/>
                </a:solidFill>
                <a:latin typeface="+mj-lt"/>
              </a:defRPr>
            </a:lvl1pPr>
            <a:lvl2pPr marL="0" indent="0" latinLnBrk="0">
              <a:spcBef>
                <a:spcPts val="0"/>
              </a:spcBef>
              <a:buNone/>
              <a:defRPr lang="es-ES" sz="3600"/>
            </a:lvl2pPr>
            <a:lvl3pPr marL="0" indent="0" latinLnBrk="0">
              <a:spcBef>
                <a:spcPts val="0"/>
              </a:spcBef>
              <a:buNone/>
              <a:defRPr lang="es-ES" sz="3600"/>
            </a:lvl3pPr>
            <a:lvl4pPr marL="0" indent="0" latinLnBrk="0">
              <a:spcBef>
                <a:spcPts val="0"/>
              </a:spcBef>
              <a:buNone/>
              <a:defRPr lang="es-ES" sz="3600"/>
            </a:lvl4pPr>
            <a:lvl5pPr marL="0" indent="0" latinLnBrk="0">
              <a:spcBef>
                <a:spcPts val="0"/>
              </a:spcBef>
              <a:buNone/>
              <a:defRPr lang="es-ES" sz="3600"/>
            </a:lvl5pPr>
          </a:lstStyle>
          <a:p>
            <a:pPr lvl="0"/>
            <a:r>
              <a:rPr lang="es-ES"/>
              <a:t>Haga clic para agregar texto</a:t>
            </a:r>
          </a:p>
        </p:txBody>
      </p:sp>
      <p:sp>
        <p:nvSpPr>
          <p:cNvPr id="63" name="Marcador de texto 12"/>
          <p:cNvSpPr>
            <a:spLocks noGrp="1"/>
          </p:cNvSpPr>
          <p:nvPr>
            <p:ph type="body" sz="quarter" idx="53" hasCustomPrompt="1"/>
          </p:nvPr>
        </p:nvSpPr>
        <p:spPr>
          <a:xfrm>
            <a:off x="7155180" y="1446367"/>
            <a:ext cx="2423160" cy="36576"/>
          </a:xfrm>
          <a:blipFill>
            <a:blip r:embed="rId2"/>
            <a:stretch>
              <a:fillRect/>
            </a:stretch>
          </a:blipFill>
        </p:spPr>
        <p:txBody>
          <a:bodyPr>
            <a:noAutofit/>
          </a:bodyPr>
          <a:lstStyle>
            <a:lvl1pPr marL="0" indent="0" latinLnBrk="0">
              <a:spcBef>
                <a:spcPts val="0"/>
              </a:spcBef>
              <a:buNone/>
              <a:defRPr lang="es-ES" sz="500"/>
            </a:lvl1pPr>
            <a:lvl2pPr marL="0" indent="0" latinLnBrk="0">
              <a:spcBef>
                <a:spcPts val="0"/>
              </a:spcBef>
              <a:buNone/>
              <a:defRPr lang="es-ES" sz="500"/>
            </a:lvl2pPr>
            <a:lvl3pPr marL="0" indent="0" latinLnBrk="0">
              <a:spcBef>
                <a:spcPts val="0"/>
              </a:spcBef>
              <a:buNone/>
              <a:defRPr lang="es-ES" sz="500"/>
            </a:lvl3pPr>
            <a:lvl4pPr marL="0" indent="0" latinLnBrk="0">
              <a:spcBef>
                <a:spcPts val="0"/>
              </a:spcBef>
              <a:buNone/>
              <a:defRPr lang="es-ES" sz="500"/>
            </a:lvl4pPr>
            <a:lvl5pPr marL="0" indent="0" latinLnBrk="0">
              <a:spcBef>
                <a:spcPts val="0"/>
              </a:spcBef>
              <a:buNone/>
              <a:defRPr lang="es-ES" sz="500"/>
            </a:lvl5pPr>
          </a:lstStyle>
          <a:p>
            <a:pPr lvl="0"/>
            <a:r>
              <a:rPr lang="es-ES"/>
              <a:t> </a:t>
            </a:r>
          </a:p>
        </p:txBody>
      </p:sp>
      <p:sp>
        <p:nvSpPr>
          <p:cNvPr id="64" name="Marcador de texto 21"/>
          <p:cNvSpPr>
            <a:spLocks noGrp="1"/>
          </p:cNvSpPr>
          <p:nvPr>
            <p:ph type="body" sz="quarter" idx="54" hasCustomPrompt="1"/>
          </p:nvPr>
        </p:nvSpPr>
        <p:spPr>
          <a:xfrm>
            <a:off x="7159752" y="2354879"/>
            <a:ext cx="2444114" cy="281997"/>
          </a:xfrm>
        </p:spPr>
        <p:txBody>
          <a:bodyPr lIns="0" tIns="0" rIns="0" bIns="0" anchor="t">
            <a:noAutofit/>
          </a:bodyPr>
          <a:lstStyle>
            <a:lvl1pPr marL="228600" indent="-137160" algn="l" latinLnBrk="0">
              <a:lnSpc>
                <a:spcPct val="100000"/>
              </a:lnSpc>
              <a:spcBef>
                <a:spcPts val="0"/>
              </a:spcBef>
              <a:buClr>
                <a:schemeClr val="tx1"/>
              </a:buClr>
              <a:buFont typeface="Arial" panose="020B0604020202020204" pitchFamily="34" charset="0"/>
              <a:buChar char="—"/>
              <a:defRPr lang="es-ES" sz="900" i="0">
                <a:solidFill>
                  <a:schemeClr val="tx1"/>
                </a:solidFill>
                <a:latin typeface="+mj-lt"/>
              </a:defRPr>
            </a:lvl1pPr>
            <a:lvl2pPr marL="0" indent="0" latinLnBrk="0">
              <a:spcBef>
                <a:spcPts val="0"/>
              </a:spcBef>
              <a:buNone/>
              <a:defRPr lang="es-ES" sz="3600"/>
            </a:lvl2pPr>
            <a:lvl3pPr marL="0" indent="0" latinLnBrk="0">
              <a:spcBef>
                <a:spcPts val="0"/>
              </a:spcBef>
              <a:buNone/>
              <a:defRPr lang="es-ES" sz="3600"/>
            </a:lvl3pPr>
            <a:lvl4pPr marL="0" indent="0" latinLnBrk="0">
              <a:spcBef>
                <a:spcPts val="0"/>
              </a:spcBef>
              <a:buNone/>
              <a:defRPr lang="es-ES" sz="3600"/>
            </a:lvl4pPr>
            <a:lvl5pPr marL="0" indent="0" latinLnBrk="0">
              <a:spcBef>
                <a:spcPts val="0"/>
              </a:spcBef>
              <a:buNone/>
              <a:defRPr lang="es-ES" sz="3600"/>
            </a:lvl5pPr>
          </a:lstStyle>
          <a:p>
            <a:pPr lvl="0"/>
            <a:r>
              <a:rPr lang="es-ES"/>
              <a:t>Haga clic para agregar una atribución</a:t>
            </a:r>
          </a:p>
        </p:txBody>
      </p:sp>
      <p:sp>
        <p:nvSpPr>
          <p:cNvPr id="65" name="Marcador de texto 21"/>
          <p:cNvSpPr>
            <a:spLocks noGrp="1"/>
          </p:cNvSpPr>
          <p:nvPr>
            <p:ph type="body" sz="quarter" idx="55" hasCustomPrompt="1"/>
          </p:nvPr>
        </p:nvSpPr>
        <p:spPr>
          <a:xfrm>
            <a:off x="7159752" y="2636876"/>
            <a:ext cx="2444114" cy="680483"/>
          </a:xfrm>
        </p:spPr>
        <p:txBody>
          <a:bodyPr lIns="0" tIns="0" rIns="0" bIns="0" anchor="t">
            <a:noAutofit/>
          </a:bodyPr>
          <a:lstStyle>
            <a:lvl1pPr marL="73152" indent="-73152" algn="l" latinLnBrk="0">
              <a:lnSpc>
                <a:spcPct val="120000"/>
              </a:lnSpc>
              <a:spcBef>
                <a:spcPts val="400"/>
              </a:spcBef>
              <a:buNone/>
              <a:defRPr lang="es-ES" sz="1200" i="1">
                <a:solidFill>
                  <a:schemeClr val="accent1"/>
                </a:solidFill>
                <a:latin typeface="+mj-lt"/>
              </a:defRPr>
            </a:lvl1pPr>
            <a:lvl2pPr marL="0" indent="0" latinLnBrk="0">
              <a:spcBef>
                <a:spcPts val="0"/>
              </a:spcBef>
              <a:buNone/>
              <a:defRPr lang="es-ES" sz="3600"/>
            </a:lvl2pPr>
            <a:lvl3pPr marL="0" indent="0" latinLnBrk="0">
              <a:spcBef>
                <a:spcPts val="0"/>
              </a:spcBef>
              <a:buNone/>
              <a:defRPr lang="es-ES" sz="3600"/>
            </a:lvl3pPr>
            <a:lvl4pPr marL="0" indent="0" latinLnBrk="0">
              <a:spcBef>
                <a:spcPts val="0"/>
              </a:spcBef>
              <a:buNone/>
              <a:defRPr lang="es-ES" sz="3600"/>
            </a:lvl4pPr>
            <a:lvl5pPr marL="0" indent="0" latinLnBrk="0">
              <a:spcBef>
                <a:spcPts val="0"/>
              </a:spcBef>
              <a:buNone/>
              <a:defRPr lang="es-ES" sz="3600"/>
            </a:lvl5pPr>
          </a:lstStyle>
          <a:p>
            <a:pPr lvl="0"/>
            <a:r>
              <a:rPr lang="es-ES"/>
              <a:t>Haga clic para agregar una cita</a:t>
            </a:r>
          </a:p>
        </p:txBody>
      </p:sp>
      <p:sp>
        <p:nvSpPr>
          <p:cNvPr id="66" name="Marcador de texto 21"/>
          <p:cNvSpPr>
            <a:spLocks noGrp="1"/>
          </p:cNvSpPr>
          <p:nvPr>
            <p:ph type="body" sz="quarter" idx="56" hasCustomPrompt="1"/>
          </p:nvPr>
        </p:nvSpPr>
        <p:spPr>
          <a:xfrm>
            <a:off x="7159752" y="3375605"/>
            <a:ext cx="2444114" cy="283464"/>
          </a:xfrm>
        </p:spPr>
        <p:txBody>
          <a:bodyPr lIns="0" tIns="0" rIns="0" bIns="0" anchor="t">
            <a:noAutofit/>
          </a:bodyPr>
          <a:lstStyle>
            <a:lvl1pPr marL="228600" indent="-137160" algn="l" latinLnBrk="0">
              <a:lnSpc>
                <a:spcPct val="100000"/>
              </a:lnSpc>
              <a:spcBef>
                <a:spcPts val="0"/>
              </a:spcBef>
              <a:buClr>
                <a:schemeClr val="tx1"/>
              </a:buClr>
              <a:buFont typeface="Arial" panose="020B0604020202020204" pitchFamily="34" charset="0"/>
              <a:buChar char="—"/>
              <a:defRPr lang="es-ES" sz="900" i="0">
                <a:solidFill>
                  <a:schemeClr val="tx1"/>
                </a:solidFill>
                <a:latin typeface="+mj-lt"/>
              </a:defRPr>
            </a:lvl1pPr>
            <a:lvl2pPr marL="0" indent="0" latinLnBrk="0">
              <a:spcBef>
                <a:spcPts val="0"/>
              </a:spcBef>
              <a:buNone/>
              <a:defRPr lang="es-ES" sz="3600"/>
            </a:lvl2pPr>
            <a:lvl3pPr marL="0" indent="0" latinLnBrk="0">
              <a:spcBef>
                <a:spcPts val="0"/>
              </a:spcBef>
              <a:buNone/>
              <a:defRPr lang="es-ES" sz="3600"/>
            </a:lvl3pPr>
            <a:lvl4pPr marL="0" indent="0" latinLnBrk="0">
              <a:spcBef>
                <a:spcPts val="0"/>
              </a:spcBef>
              <a:buNone/>
              <a:defRPr lang="es-ES" sz="3600"/>
            </a:lvl4pPr>
            <a:lvl5pPr marL="0" indent="0" latinLnBrk="0">
              <a:spcBef>
                <a:spcPts val="0"/>
              </a:spcBef>
              <a:buNone/>
              <a:defRPr lang="es-ES" sz="3600"/>
            </a:lvl5pPr>
          </a:lstStyle>
          <a:p>
            <a:pPr lvl="0"/>
            <a:r>
              <a:rPr lang="es-ES"/>
              <a:t>Haga clic para agregar una atribución</a:t>
            </a:r>
          </a:p>
        </p:txBody>
      </p:sp>
      <p:sp>
        <p:nvSpPr>
          <p:cNvPr id="67" name="Marcador de texto 21"/>
          <p:cNvSpPr>
            <a:spLocks noGrp="1"/>
          </p:cNvSpPr>
          <p:nvPr>
            <p:ph type="body" sz="quarter" idx="57" hasCustomPrompt="1"/>
          </p:nvPr>
        </p:nvSpPr>
        <p:spPr>
          <a:xfrm>
            <a:off x="7155180" y="3659069"/>
            <a:ext cx="2441448" cy="487629"/>
          </a:xfrm>
        </p:spPr>
        <p:txBody>
          <a:bodyPr lIns="0" tIns="0" rIns="0" bIns="0" anchor="b">
            <a:noAutofit/>
          </a:bodyPr>
          <a:lstStyle>
            <a:lvl1pPr marL="0" indent="0" algn="l" latinLnBrk="0">
              <a:lnSpc>
                <a:spcPct val="120000"/>
              </a:lnSpc>
              <a:spcBef>
                <a:spcPts val="0"/>
              </a:spcBef>
              <a:buNone/>
              <a:defRPr lang="es-ES" sz="1600" b="1">
                <a:solidFill>
                  <a:schemeClr val="tx1"/>
                </a:solidFill>
                <a:latin typeface="+mj-lt"/>
              </a:defRPr>
            </a:lvl1pPr>
            <a:lvl2pPr marL="0" indent="0" latinLnBrk="0">
              <a:spcBef>
                <a:spcPts val="0"/>
              </a:spcBef>
              <a:buNone/>
              <a:defRPr lang="es-ES" sz="3600"/>
            </a:lvl2pPr>
            <a:lvl3pPr marL="0" indent="0" latinLnBrk="0">
              <a:spcBef>
                <a:spcPts val="0"/>
              </a:spcBef>
              <a:buNone/>
              <a:defRPr lang="es-ES" sz="3600"/>
            </a:lvl3pPr>
            <a:lvl4pPr marL="0" indent="0" latinLnBrk="0">
              <a:spcBef>
                <a:spcPts val="0"/>
              </a:spcBef>
              <a:buNone/>
              <a:defRPr lang="es-ES" sz="3600"/>
            </a:lvl4pPr>
            <a:lvl5pPr marL="0" indent="0" latinLnBrk="0">
              <a:spcBef>
                <a:spcPts val="0"/>
              </a:spcBef>
              <a:buNone/>
              <a:defRPr lang="es-ES" sz="3600"/>
            </a:lvl5pPr>
          </a:lstStyle>
          <a:p>
            <a:pPr lvl="0"/>
            <a:r>
              <a:rPr lang="es-ES"/>
              <a:t>Haga clic para agregar texto</a:t>
            </a:r>
          </a:p>
        </p:txBody>
      </p:sp>
      <p:sp>
        <p:nvSpPr>
          <p:cNvPr id="68" name="Marcador de texto 12"/>
          <p:cNvSpPr>
            <a:spLocks noGrp="1"/>
          </p:cNvSpPr>
          <p:nvPr>
            <p:ph type="body" sz="quarter" idx="58" hasCustomPrompt="1"/>
          </p:nvPr>
        </p:nvSpPr>
        <p:spPr>
          <a:xfrm>
            <a:off x="7155180" y="4210833"/>
            <a:ext cx="2423160" cy="36576"/>
          </a:xfrm>
          <a:blipFill>
            <a:blip r:embed="rId2"/>
            <a:stretch>
              <a:fillRect/>
            </a:stretch>
          </a:blipFill>
        </p:spPr>
        <p:txBody>
          <a:bodyPr>
            <a:noAutofit/>
          </a:bodyPr>
          <a:lstStyle>
            <a:lvl1pPr marL="0" indent="0" latinLnBrk="0">
              <a:spcBef>
                <a:spcPts val="0"/>
              </a:spcBef>
              <a:buNone/>
              <a:defRPr lang="es-ES" sz="500"/>
            </a:lvl1pPr>
            <a:lvl2pPr marL="0" indent="0" latinLnBrk="0">
              <a:spcBef>
                <a:spcPts val="0"/>
              </a:spcBef>
              <a:buNone/>
              <a:defRPr lang="es-ES" sz="500"/>
            </a:lvl2pPr>
            <a:lvl3pPr marL="0" indent="0" latinLnBrk="0">
              <a:spcBef>
                <a:spcPts val="0"/>
              </a:spcBef>
              <a:buNone/>
              <a:defRPr lang="es-ES" sz="500"/>
            </a:lvl3pPr>
            <a:lvl4pPr marL="0" indent="0" latinLnBrk="0">
              <a:spcBef>
                <a:spcPts val="0"/>
              </a:spcBef>
              <a:buNone/>
              <a:defRPr lang="es-ES" sz="500"/>
            </a:lvl4pPr>
            <a:lvl5pPr marL="0" indent="0" latinLnBrk="0">
              <a:spcBef>
                <a:spcPts val="0"/>
              </a:spcBef>
              <a:buNone/>
              <a:defRPr lang="es-ES" sz="500"/>
            </a:lvl5pPr>
          </a:lstStyle>
          <a:p>
            <a:pPr lvl="0"/>
            <a:r>
              <a:rPr lang="es-ES"/>
              <a:t> </a:t>
            </a:r>
          </a:p>
        </p:txBody>
      </p:sp>
    </p:spTree>
    <p:extLst>
      <p:ext uri="{BB962C8B-B14F-4D97-AF65-F5344CB8AC3E}">
        <p14:creationId xmlns:p14="http://schemas.microsoft.com/office/powerpoint/2010/main" val="118450875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31" userDrawn="1">
          <p15:clr>
            <a:srgbClr val="FBAE40"/>
          </p15:clr>
        </p15:guide>
        <p15:guide id="2" pos="1902" userDrawn="1">
          <p15:clr>
            <a:srgbClr val="FBAE40"/>
          </p15:clr>
        </p15:guide>
        <p15:guide id="3" pos="2361" userDrawn="1">
          <p15:clr>
            <a:srgbClr val="FBAE40"/>
          </p15:clr>
        </p15:guide>
        <p15:guide id="4" pos="4032" userDrawn="1">
          <p15:clr>
            <a:srgbClr val="FBAE40"/>
          </p15:clr>
        </p15:guide>
        <p15:guide id="5" pos="4494" userDrawn="1">
          <p15:clr>
            <a:srgbClr val="FBAE40"/>
          </p15:clr>
        </p15:guide>
        <p15:guide id="6" pos="6105" userDrawn="1">
          <p15:clr>
            <a:srgbClr val="FBAE40"/>
          </p15:clr>
        </p15:guide>
        <p15:guide id="7" orient="horz" pos="288" userDrawn="1">
          <p15:clr>
            <a:srgbClr val="FBAE40"/>
          </p15:clr>
        </p15:guide>
        <p15:guide id="8" orient="horz" pos="4608"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latinLnBrk="0">
              <a:defRPr lang="es-ES" sz="1320">
                <a:solidFill>
                  <a:schemeClr val="tx1">
                    <a:tint val="75000"/>
                  </a:schemeClr>
                </a:solidFill>
              </a:defRPr>
            </a:lvl1pPr>
          </a:lstStyle>
          <a:p>
            <a:fld id="{FC7BAE6A-DCF3-43E4-B2A0-33D0CF1225FC}" type="datetimeFigureOut">
              <a:t>14/12/2018</a:t>
            </a:fld>
            <a:endParaRPr lang="es-ES"/>
          </a:p>
        </p:txBody>
      </p:sp>
      <p:sp>
        <p:nvSpPr>
          <p:cNvPr id="5" name="Marcador de pie de página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latinLnBrk="0">
              <a:defRPr lang="es-ES" sz="132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latinLnBrk="0">
              <a:defRPr lang="es-ES" sz="1320">
                <a:solidFill>
                  <a:schemeClr val="tx1">
                    <a:tint val="75000"/>
                  </a:schemeClr>
                </a:solidFill>
              </a:defRPr>
            </a:lvl1pPr>
          </a:lstStyle>
          <a:p>
            <a:fld id="{9F6761A3-4CAC-4C5F-AC82-8DB08D526BC2}" type="slidenum">
              <a:t>‹Nº›</a:t>
            </a:fld>
            <a:endParaRPr lang="es-ES"/>
          </a:p>
        </p:txBody>
      </p:sp>
    </p:spTree>
    <p:extLst>
      <p:ext uri="{BB962C8B-B14F-4D97-AF65-F5344CB8AC3E}">
        <p14:creationId xmlns:p14="http://schemas.microsoft.com/office/powerpoint/2010/main" val="3687281395"/>
      </p:ext>
    </p:extLst>
  </p:cSld>
  <p:clrMap bg1="lt1" tx1="dk1" bg2="lt2" tx2="dk2" accent1="accent1" accent2="accent2" accent3="accent3" accent4="accent4" accent5="accent5" accent6="accent6" hlink="hlink" folHlink="folHlink"/>
  <p:sldLayoutIdLst>
    <p:sldLayoutId id="2147483672" r:id="rId1"/>
    <p:sldLayoutId id="2147483673" r:id="rId2"/>
  </p:sldLayoutIdLst>
  <p:timing>
    <p:tnLst>
      <p:par>
        <p:cTn id="1" dur="indefinite" restart="never" nodeType="tmRoot"/>
      </p:par>
    </p:tnLst>
  </p:timing>
  <p:txStyles>
    <p:titleStyle>
      <a:lvl1pPr algn="l" defTabSz="1005840" rtl="0" eaLnBrk="1" latinLnBrk="0" hangingPunct="1">
        <a:lnSpc>
          <a:spcPct val="90000"/>
        </a:lnSpc>
        <a:spcBef>
          <a:spcPct val="0"/>
        </a:spcBef>
        <a:buNone/>
        <a:defRPr lang="es-ES" sz="320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Clr>
          <a:schemeClr val="accent1"/>
        </a:buClr>
        <a:buFont typeface="Arial" panose="020B0604020202020204" pitchFamily="34" charset="0"/>
        <a:buChar char="•"/>
        <a:defRPr lang="es-ES"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Clr>
          <a:schemeClr val="accent1"/>
        </a:buClr>
        <a:buFont typeface="Arial" panose="020B0604020202020204" pitchFamily="34" charset="0"/>
        <a:buChar char="•"/>
        <a:defRPr lang="es-ES" sz="180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Clr>
          <a:schemeClr val="accent1"/>
        </a:buClr>
        <a:buFont typeface="Arial" panose="020B0604020202020204" pitchFamily="34" charset="0"/>
        <a:buChar char="•"/>
        <a:defRPr lang="es-ES" sz="16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Clr>
          <a:schemeClr val="accent1"/>
        </a:buClr>
        <a:buFont typeface="Arial" panose="020B0604020202020204" pitchFamily="34" charset="0"/>
        <a:buChar char="•"/>
        <a:defRPr lang="es-ES" sz="140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Clr>
          <a:schemeClr val="accent1"/>
        </a:buClr>
        <a:buFont typeface="Arial" panose="020B0604020202020204" pitchFamily="34" charset="0"/>
        <a:buChar char="•"/>
        <a:defRPr lang="es-ES" sz="140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lang="es-ES"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lang="es-ES"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lang="es-ES"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lang="es-ES" sz="1980" kern="1200">
          <a:solidFill>
            <a:schemeClr val="tx1"/>
          </a:solidFill>
          <a:latin typeface="+mn-lt"/>
          <a:ea typeface="+mn-ea"/>
          <a:cs typeface="+mn-cs"/>
        </a:defRPr>
      </a:lvl9pPr>
    </p:bodyStyle>
    <p:otherStyle>
      <a:defPPr>
        <a:defRPr lang="es-ES"/>
      </a:defPPr>
      <a:lvl1pPr marL="0" algn="l" defTabSz="1005840" rtl="0" eaLnBrk="1" latinLnBrk="0" hangingPunct="1">
        <a:defRPr lang="es-ES" sz="1980" kern="1200">
          <a:solidFill>
            <a:schemeClr val="tx1"/>
          </a:solidFill>
          <a:latin typeface="+mn-lt"/>
          <a:ea typeface="+mn-ea"/>
          <a:cs typeface="+mn-cs"/>
        </a:defRPr>
      </a:lvl1pPr>
      <a:lvl2pPr marL="502920" algn="l" defTabSz="1005840" rtl="0" eaLnBrk="1" latinLnBrk="0" hangingPunct="1">
        <a:defRPr lang="es-ES" sz="1980" kern="1200">
          <a:solidFill>
            <a:schemeClr val="tx1"/>
          </a:solidFill>
          <a:latin typeface="+mn-lt"/>
          <a:ea typeface="+mn-ea"/>
          <a:cs typeface="+mn-cs"/>
        </a:defRPr>
      </a:lvl2pPr>
      <a:lvl3pPr marL="1005840" algn="l" defTabSz="1005840" rtl="0" eaLnBrk="1" latinLnBrk="0" hangingPunct="1">
        <a:defRPr lang="es-ES" sz="1980" kern="1200">
          <a:solidFill>
            <a:schemeClr val="tx1"/>
          </a:solidFill>
          <a:latin typeface="+mn-lt"/>
          <a:ea typeface="+mn-ea"/>
          <a:cs typeface="+mn-cs"/>
        </a:defRPr>
      </a:lvl3pPr>
      <a:lvl4pPr marL="1508760" algn="l" defTabSz="1005840" rtl="0" eaLnBrk="1" latinLnBrk="0" hangingPunct="1">
        <a:defRPr lang="es-ES" sz="1980" kern="1200">
          <a:solidFill>
            <a:schemeClr val="tx1"/>
          </a:solidFill>
          <a:latin typeface="+mn-lt"/>
          <a:ea typeface="+mn-ea"/>
          <a:cs typeface="+mn-cs"/>
        </a:defRPr>
      </a:lvl4pPr>
      <a:lvl5pPr marL="2011680" algn="l" defTabSz="1005840" rtl="0" eaLnBrk="1" latinLnBrk="0" hangingPunct="1">
        <a:defRPr lang="es-ES" sz="1980" kern="1200">
          <a:solidFill>
            <a:schemeClr val="tx1"/>
          </a:solidFill>
          <a:latin typeface="+mn-lt"/>
          <a:ea typeface="+mn-ea"/>
          <a:cs typeface="+mn-cs"/>
        </a:defRPr>
      </a:lvl5pPr>
      <a:lvl6pPr marL="2514600" algn="l" defTabSz="1005840" rtl="0" eaLnBrk="1" latinLnBrk="0" hangingPunct="1">
        <a:defRPr lang="es-ES" sz="1980" kern="1200">
          <a:solidFill>
            <a:schemeClr val="tx1"/>
          </a:solidFill>
          <a:latin typeface="+mn-lt"/>
          <a:ea typeface="+mn-ea"/>
          <a:cs typeface="+mn-cs"/>
        </a:defRPr>
      </a:lvl6pPr>
      <a:lvl7pPr marL="3017520" algn="l" defTabSz="1005840" rtl="0" eaLnBrk="1" latinLnBrk="0" hangingPunct="1">
        <a:defRPr lang="es-ES" sz="1980" kern="1200">
          <a:solidFill>
            <a:schemeClr val="tx1"/>
          </a:solidFill>
          <a:latin typeface="+mn-lt"/>
          <a:ea typeface="+mn-ea"/>
          <a:cs typeface="+mn-cs"/>
        </a:defRPr>
      </a:lvl7pPr>
      <a:lvl8pPr marL="3520440" algn="l" defTabSz="1005840" rtl="0" eaLnBrk="1" latinLnBrk="0" hangingPunct="1">
        <a:defRPr lang="es-ES" sz="1980" kern="1200">
          <a:solidFill>
            <a:schemeClr val="tx1"/>
          </a:solidFill>
          <a:latin typeface="+mn-lt"/>
          <a:ea typeface="+mn-ea"/>
          <a:cs typeface="+mn-cs"/>
        </a:defRPr>
      </a:lvl8pPr>
      <a:lvl9pPr marL="4023360" algn="l" defTabSz="1005840" rtl="0" eaLnBrk="1" latinLnBrk="0" hangingPunct="1">
        <a:defRPr lang="es-ES"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quarter" idx="19"/>
          </p:nvPr>
        </p:nvSpPr>
        <p:spPr/>
        <p:txBody>
          <a:bodyPr/>
          <a:lstStyle/>
          <a:p>
            <a:r>
              <a:rPr lang="es-ES" dirty="0"/>
              <a:t>“Este programa es publico ajeno a cualquier partido político. Queda prohibido el uso para fines distintos a los establecidos en el programa. Quien haga uso indebido de los recursos de este programa deberá ser denunciado y sancionado con la ley aplicable y ante autoridad competente”.</a:t>
            </a:r>
            <a:endParaRPr lang="es-ES" dirty="0"/>
          </a:p>
        </p:txBody>
      </p:sp>
      <p:sp>
        <p:nvSpPr>
          <p:cNvPr id="5" name="Marcador de texto 4"/>
          <p:cNvSpPr>
            <a:spLocks noGrp="1"/>
          </p:cNvSpPr>
          <p:nvPr>
            <p:ph type="body" sz="quarter" idx="20"/>
          </p:nvPr>
        </p:nvSpPr>
        <p:spPr/>
        <p:txBody>
          <a:bodyPr/>
          <a:lstStyle/>
          <a:p>
            <a:r>
              <a:rPr lang="es-ES" sz="1400" dirty="0">
                <a:solidFill>
                  <a:srgbClr val="0070C0"/>
                </a:solidFill>
              </a:rPr>
              <a:t> </a:t>
            </a:r>
            <a:r>
              <a:rPr lang="es-ES" sz="1000" dirty="0">
                <a:solidFill>
                  <a:srgbClr val="0070C0"/>
                </a:solidFill>
              </a:rPr>
              <a:t> CONTRALORÍA SOCIAL DE LA INSTANCIA EJECUTORIA, </a:t>
            </a:r>
            <a:r>
              <a:rPr lang="es-ES" sz="1000" dirty="0" smtClean="0">
                <a:solidFill>
                  <a:srgbClr val="0070C0"/>
                </a:solidFill>
              </a:rPr>
              <a:t>2018 </a:t>
            </a:r>
            <a:r>
              <a:rPr lang="es-ES" sz="1000" dirty="0">
                <a:solidFill>
                  <a:srgbClr val="0070C0"/>
                </a:solidFill>
              </a:rPr>
              <a:t>PROGRAMA DE FORTALECIMIENTO DE LA CALIDAD EDUCATIVA (</a:t>
            </a:r>
            <a:r>
              <a:rPr lang="es-ES" sz="1000" dirty="0" smtClean="0">
                <a:solidFill>
                  <a:srgbClr val="0070C0"/>
                </a:solidFill>
              </a:rPr>
              <a:t>PFCE)2017</a:t>
            </a:r>
            <a:endParaRPr lang="es-ES" sz="1000" dirty="0">
              <a:solidFill>
                <a:srgbClr val="0070C0"/>
              </a:solidFill>
            </a:endParaRPr>
          </a:p>
        </p:txBody>
      </p:sp>
      <p:sp>
        <p:nvSpPr>
          <p:cNvPr id="6" name="Marcador de texto 5"/>
          <p:cNvSpPr>
            <a:spLocks noGrp="1"/>
          </p:cNvSpPr>
          <p:nvPr>
            <p:ph type="body" sz="quarter" idx="21"/>
          </p:nvPr>
        </p:nvSpPr>
        <p:spPr>
          <a:xfrm>
            <a:off x="7090011" y="544550"/>
            <a:ext cx="2488329" cy="3209806"/>
          </a:xfrm>
        </p:spPr>
        <p:txBody>
          <a:bodyPr/>
          <a:lstStyle/>
          <a:p>
            <a:r>
              <a:rPr lang="es-ES" sz="3200" dirty="0" smtClean="0">
                <a:solidFill>
                  <a:srgbClr val="0070C0"/>
                </a:solidFill>
              </a:rPr>
              <a:t>Contraloría Social</a:t>
            </a:r>
            <a:endParaRPr lang="es-ES" sz="3200" dirty="0">
              <a:solidFill>
                <a:srgbClr val="0070C0"/>
              </a:solidFill>
            </a:endParaRPr>
          </a:p>
        </p:txBody>
      </p:sp>
      <p:sp>
        <p:nvSpPr>
          <p:cNvPr id="7" name="Marcador de texto 6"/>
          <p:cNvSpPr>
            <a:spLocks noGrp="1"/>
          </p:cNvSpPr>
          <p:nvPr>
            <p:ph type="body" sz="quarter" idx="22"/>
          </p:nvPr>
        </p:nvSpPr>
        <p:spPr/>
        <p:txBody>
          <a:bodyPr/>
          <a:lstStyle/>
          <a:p>
            <a:r>
              <a:rPr lang="es-ES" dirty="0" smtClean="0"/>
              <a:t>¿Que es?</a:t>
            </a:r>
            <a:endParaRPr lang="es-ES" dirty="0"/>
          </a:p>
        </p:txBody>
      </p:sp>
      <p:sp>
        <p:nvSpPr>
          <p:cNvPr id="8" name="Marcador de texto 7"/>
          <p:cNvSpPr>
            <a:spLocks noGrp="1"/>
          </p:cNvSpPr>
          <p:nvPr>
            <p:ph type="body" sz="quarter" idx="23"/>
          </p:nvPr>
        </p:nvSpPr>
        <p:spPr/>
        <p:txBody>
          <a:bodyPr/>
          <a:lstStyle/>
          <a:p>
            <a:r>
              <a:rPr lang="es-ES" dirty="0" smtClean="0"/>
              <a:t>S.E</a:t>
            </a:r>
            <a:r>
              <a:rPr lang="es-ES" dirty="0"/>
              <a:t>. María Esmeralda Simental Rodríguez</a:t>
            </a:r>
          </a:p>
          <a:p>
            <a:r>
              <a:rPr lang="es-ES" dirty="0"/>
              <a:t>Secretaria del Subdirector de </a:t>
            </a:r>
            <a:r>
              <a:rPr lang="es-ES" dirty="0" err="1" smtClean="0"/>
              <a:t>Vinculacion</a:t>
            </a:r>
            <a:r>
              <a:rPr lang="es-ES" dirty="0" smtClean="0"/>
              <a:t> y extensión educativa</a:t>
            </a:r>
            <a:endParaRPr lang="es-ES" dirty="0"/>
          </a:p>
          <a:p>
            <a:r>
              <a:rPr lang="es-ES" dirty="0"/>
              <a:t>675-86-7-07-48</a:t>
            </a:r>
          </a:p>
          <a:p>
            <a:r>
              <a:rPr lang="es-ES" dirty="0" smtClean="0"/>
              <a:t>esme_ge2@hotmail.com</a:t>
            </a:r>
            <a:endParaRPr lang="es-ES" dirty="0"/>
          </a:p>
        </p:txBody>
      </p:sp>
      <p:sp>
        <p:nvSpPr>
          <p:cNvPr id="28" name="Marcador de texto 27"/>
          <p:cNvSpPr>
            <a:spLocks noGrp="1"/>
          </p:cNvSpPr>
          <p:nvPr>
            <p:ph type="body" sz="quarter" idx="28"/>
          </p:nvPr>
        </p:nvSpPr>
        <p:spPr/>
        <p:txBody>
          <a:bodyPr/>
          <a:lstStyle/>
          <a:p>
            <a:endParaRPr lang="es-ES"/>
          </a:p>
        </p:txBody>
      </p:sp>
      <p:sp>
        <p:nvSpPr>
          <p:cNvPr id="29" name="Marcador de texto 28"/>
          <p:cNvSpPr>
            <a:spLocks noGrp="1"/>
          </p:cNvSpPr>
          <p:nvPr>
            <p:ph type="body" sz="quarter" idx="29"/>
          </p:nvPr>
        </p:nvSpPr>
        <p:spPr/>
        <p:txBody>
          <a:bodyPr/>
          <a:lstStyle/>
          <a:p>
            <a:endParaRPr lang="es-ES"/>
          </a:p>
        </p:txBody>
      </p:sp>
      <p:cxnSp>
        <p:nvCxnSpPr>
          <p:cNvPr id="18" name="Conector recto 17"/>
          <p:cNvCxnSpPr/>
          <p:nvPr/>
        </p:nvCxnSpPr>
        <p:spPr>
          <a:xfrm>
            <a:off x="329184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a:xfrm>
            <a:off x="667512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pic>
        <p:nvPicPr>
          <p:cNvPr id="20" name="Imagen 19"/>
          <p:cNvPicPr/>
          <p:nvPr/>
        </p:nvPicPr>
        <p:blipFill rotWithShape="1">
          <a:blip r:embed="rId3" cstate="print">
            <a:extLst>
              <a:ext uri="{28A0092B-C50C-407E-A947-70E740481C1C}">
                <a14:useLocalDpi xmlns:a14="http://schemas.microsoft.com/office/drawing/2010/main" val="0"/>
              </a:ext>
            </a:extLst>
          </a:blip>
          <a:srcRect t="12500" b="10577"/>
          <a:stretch/>
        </p:blipFill>
        <p:spPr>
          <a:xfrm>
            <a:off x="7435611" y="1031674"/>
            <a:ext cx="1863802" cy="1275427"/>
          </a:xfrm>
          <a:prstGeom prst="rect">
            <a:avLst/>
          </a:prstGeom>
        </p:spPr>
      </p:pic>
      <p:pic>
        <p:nvPicPr>
          <p:cNvPr id="12" name="Imagen 11"/>
          <p:cNvPicPr>
            <a:picLocks noChangeAspect="1"/>
          </p:cNvPicPr>
          <p:nvPr/>
        </p:nvPicPr>
        <p:blipFill>
          <a:blip r:embed="rId4"/>
          <a:stretch>
            <a:fillRect/>
          </a:stretch>
        </p:blipFill>
        <p:spPr>
          <a:xfrm>
            <a:off x="452438" y="923925"/>
            <a:ext cx="2295525" cy="2000250"/>
          </a:xfrm>
          <a:prstGeom prst="rect">
            <a:avLst/>
          </a:prstGeom>
        </p:spPr>
      </p:pic>
      <p:pic>
        <p:nvPicPr>
          <p:cNvPr id="14" name="Marcador de posición de imagen 13"/>
          <p:cNvPicPr>
            <a:picLocks noGrp="1" noChangeAspect="1"/>
          </p:cNvPicPr>
          <p:nvPr>
            <p:ph type="pic" sz="quarter" idx="27"/>
          </p:nvPr>
        </p:nvPicPr>
        <p:blipFill>
          <a:blip r:embed="rId4"/>
          <a:srcRect t="661" b="661"/>
          <a:stretch>
            <a:fillRect/>
          </a:stretch>
        </p:blipFill>
        <p:spPr>
          <a:xfrm>
            <a:off x="464956" y="654293"/>
            <a:ext cx="2424113" cy="2084388"/>
          </a:xfrm>
          <a:prstGeom prst="rect">
            <a:avLst/>
          </a:prstGeom>
        </p:spPr>
      </p:pic>
    </p:spTree>
    <p:extLst>
      <p:ext uri="{BB962C8B-B14F-4D97-AF65-F5344CB8AC3E}">
        <p14:creationId xmlns:p14="http://schemas.microsoft.com/office/powerpoint/2010/main" val="9113447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20"/>
          </p:nvPr>
        </p:nvSpPr>
        <p:spPr>
          <a:xfrm>
            <a:off x="434340" y="569862"/>
            <a:ext cx="2423160" cy="442861"/>
          </a:xfrm>
        </p:spPr>
        <p:txBody>
          <a:bodyPr/>
          <a:lstStyle/>
          <a:p>
            <a:r>
              <a:rPr lang="es-ES" dirty="0" smtClean="0"/>
              <a:t>¿</a:t>
            </a:r>
            <a:r>
              <a:rPr lang="es-ES" dirty="0" smtClean="0"/>
              <a:t>Qué es?</a:t>
            </a:r>
            <a:endParaRPr lang="es-ES" dirty="0"/>
          </a:p>
        </p:txBody>
      </p:sp>
      <p:sp>
        <p:nvSpPr>
          <p:cNvPr id="3" name="Marcador de texto 2"/>
          <p:cNvSpPr>
            <a:spLocks noGrp="1"/>
          </p:cNvSpPr>
          <p:nvPr>
            <p:ph type="body" sz="quarter" idx="31"/>
          </p:nvPr>
        </p:nvSpPr>
        <p:spPr>
          <a:xfrm>
            <a:off x="434340" y="1376126"/>
            <a:ext cx="2423160" cy="1456660"/>
          </a:xfrm>
        </p:spPr>
        <p:txBody>
          <a:bodyPr/>
          <a:lstStyle/>
          <a:p>
            <a:pPr marL="0" indent="0">
              <a:buNone/>
            </a:pPr>
            <a:r>
              <a:rPr lang="es-ES" sz="900" dirty="0"/>
              <a:t>La Contraloría Social, conforme al artículo 69 de la Ley General de Desarrollo Social, se define </a:t>
            </a:r>
            <a:r>
              <a:rPr lang="es-ES" sz="900" dirty="0" smtClean="0"/>
              <a:t>como:</a:t>
            </a:r>
          </a:p>
          <a:p>
            <a:pPr marL="0" indent="0">
              <a:buNone/>
            </a:pPr>
            <a:r>
              <a:rPr lang="es-ES" sz="900" dirty="0" smtClean="0"/>
              <a:t>El </a:t>
            </a:r>
            <a:r>
              <a:rPr lang="es-ES" sz="900" dirty="0"/>
              <a:t>mecanismo de los beneficiarios, de manera organizada, para verificar el cumplimiento de las metas y la correcta aplicación de los recursos públicos asignados a los programas de desarrollo social.”.</a:t>
            </a:r>
            <a:endParaRPr lang="es-ES" sz="900" dirty="0"/>
          </a:p>
        </p:txBody>
      </p:sp>
      <p:sp>
        <p:nvSpPr>
          <p:cNvPr id="4" name="Marcador de texto 3"/>
          <p:cNvSpPr>
            <a:spLocks noGrp="1"/>
          </p:cNvSpPr>
          <p:nvPr>
            <p:ph type="body" sz="quarter" idx="36"/>
          </p:nvPr>
        </p:nvSpPr>
        <p:spPr>
          <a:xfrm>
            <a:off x="504516" y="2832786"/>
            <a:ext cx="2423160" cy="409096"/>
          </a:xfrm>
        </p:spPr>
        <p:txBody>
          <a:bodyPr/>
          <a:lstStyle/>
          <a:p>
            <a:pPr algn="ctr"/>
            <a:r>
              <a:rPr lang="es-ES" dirty="0" smtClean="0"/>
              <a:t>Funciones:</a:t>
            </a:r>
            <a:endParaRPr lang="es-ES" dirty="0"/>
          </a:p>
        </p:txBody>
      </p:sp>
      <p:sp>
        <p:nvSpPr>
          <p:cNvPr id="5" name="Marcador de texto 4"/>
          <p:cNvSpPr>
            <a:spLocks noGrp="1"/>
          </p:cNvSpPr>
          <p:nvPr>
            <p:ph type="body" sz="quarter" idx="37"/>
          </p:nvPr>
        </p:nvSpPr>
        <p:spPr>
          <a:xfrm>
            <a:off x="472823" y="3375605"/>
            <a:ext cx="2423160" cy="626510"/>
          </a:xfrm>
        </p:spPr>
        <p:txBody>
          <a:bodyPr/>
          <a:lstStyle/>
          <a:p>
            <a:r>
              <a:rPr lang="es-ES" sz="900" dirty="0">
                <a:solidFill>
                  <a:schemeClr val="tx1"/>
                </a:solidFill>
              </a:rPr>
              <a:t>“I. Solicitar la información a las autoridades federales, estatales y municipales responsables de los programas de desarrollo social que considere necesaria para el desempeño de sus funciones</a:t>
            </a:r>
            <a:r>
              <a:rPr lang="es-ES" sz="900" dirty="0" smtClean="0">
                <a:solidFill>
                  <a:schemeClr val="tx1"/>
                </a:solidFill>
              </a:rPr>
              <a:t>;</a:t>
            </a:r>
            <a:endParaRPr lang="es-ES" sz="900" dirty="0">
              <a:solidFill>
                <a:schemeClr val="tx1"/>
              </a:solidFill>
            </a:endParaRPr>
          </a:p>
          <a:p>
            <a:r>
              <a:rPr lang="es-ES" sz="900" dirty="0">
                <a:solidFill>
                  <a:schemeClr val="tx1"/>
                </a:solidFill>
              </a:rPr>
              <a:t>“II. Vigilar el ejercicio de los recursos públicos y la aplicación de los programas de desarrollo social conforme a la Ley y a las reglas de operación</a:t>
            </a:r>
            <a:r>
              <a:rPr lang="es-ES" sz="900" dirty="0" smtClean="0">
                <a:solidFill>
                  <a:schemeClr val="tx1"/>
                </a:solidFill>
              </a:rPr>
              <a:t>;</a:t>
            </a:r>
            <a:endParaRPr lang="es-ES" sz="900" dirty="0">
              <a:solidFill>
                <a:schemeClr val="tx1"/>
              </a:solidFill>
            </a:endParaRPr>
          </a:p>
          <a:p>
            <a:r>
              <a:rPr lang="es-ES" sz="900" dirty="0">
                <a:solidFill>
                  <a:schemeClr val="tx1"/>
                </a:solidFill>
              </a:rPr>
              <a:t>“III. Emitir informes sobre el desempeño de los programas y ejecución de los recursos públicos;</a:t>
            </a:r>
          </a:p>
          <a:p>
            <a:r>
              <a:rPr lang="es-ES" sz="900" dirty="0" smtClean="0">
                <a:solidFill>
                  <a:schemeClr val="tx1"/>
                </a:solidFill>
              </a:rPr>
              <a:t>IV</a:t>
            </a:r>
            <a:r>
              <a:rPr lang="es-ES" sz="900" dirty="0">
                <a:solidFill>
                  <a:schemeClr val="tx1"/>
                </a:solidFill>
              </a:rPr>
              <a:t>. Atender e investigar las quejas y denuncias presentadas sobre </a:t>
            </a:r>
            <a:r>
              <a:rPr lang="es-ES" sz="900" dirty="0" err="1" smtClean="0">
                <a:solidFill>
                  <a:schemeClr val="tx1"/>
                </a:solidFill>
              </a:rPr>
              <a:t>l</a:t>
            </a:r>
            <a:r>
              <a:rPr lang="es-ES" sz="900" dirty="0" err="1">
                <a:solidFill>
                  <a:schemeClr val="tx1"/>
                </a:solidFill>
              </a:rPr>
              <a:t>“V</a:t>
            </a:r>
            <a:r>
              <a:rPr lang="es-ES" sz="900" dirty="0" smtClean="0">
                <a:solidFill>
                  <a:schemeClr val="tx1"/>
                </a:solidFill>
              </a:rPr>
              <a:t>.</a:t>
            </a:r>
          </a:p>
          <a:p>
            <a:r>
              <a:rPr lang="es-ES" sz="900" dirty="0" smtClean="0">
                <a:solidFill>
                  <a:schemeClr val="tx1"/>
                </a:solidFill>
              </a:rPr>
              <a:t> </a:t>
            </a:r>
            <a:r>
              <a:rPr lang="es-ES" sz="900" dirty="0">
                <a:solidFill>
                  <a:schemeClr val="tx1"/>
                </a:solidFill>
              </a:rPr>
              <a:t>Presentar ante la autoridad competente las quejas y denuncias que puedan dar lugar al </a:t>
            </a:r>
            <a:r>
              <a:rPr lang="es-ES" sz="900" dirty="0" err="1">
                <a:solidFill>
                  <a:schemeClr val="bg1"/>
                </a:solidFill>
              </a:rPr>
              <a:t>fincamiento</a:t>
            </a:r>
            <a:r>
              <a:rPr lang="es-ES" sz="900" dirty="0">
                <a:solidFill>
                  <a:schemeClr val="bg1"/>
                </a:solidFill>
              </a:rPr>
              <a:t> de responsabilidades administrativas, civiles o penales relacionadas con los programas </a:t>
            </a:r>
            <a:r>
              <a:rPr lang="es-ES" sz="900" dirty="0" err="1">
                <a:solidFill>
                  <a:schemeClr val="bg1"/>
                </a:solidFill>
              </a:rPr>
              <a:t>sociales</a:t>
            </a:r>
            <a:r>
              <a:rPr lang="es-ES" sz="900" dirty="0" err="1" smtClean="0">
                <a:solidFill>
                  <a:schemeClr val="bg1"/>
                </a:solidFill>
              </a:rPr>
              <a:t>a</a:t>
            </a:r>
            <a:r>
              <a:rPr lang="es-ES" sz="900" dirty="0" smtClean="0">
                <a:solidFill>
                  <a:schemeClr val="bg1"/>
                </a:solidFill>
              </a:rPr>
              <a:t> </a:t>
            </a:r>
            <a:r>
              <a:rPr lang="es-ES" sz="900" dirty="0">
                <a:solidFill>
                  <a:schemeClr val="bg1"/>
                </a:solidFill>
              </a:rPr>
              <a:t>aplicación y ejecución de los programas, </a:t>
            </a:r>
            <a:r>
              <a:rPr lang="es-ES" sz="900" dirty="0" smtClean="0">
                <a:solidFill>
                  <a:schemeClr val="bg1"/>
                </a:solidFill>
              </a:rPr>
              <a:t>y</a:t>
            </a:r>
            <a:endParaRPr lang="es-ES" sz="900" dirty="0">
              <a:solidFill>
                <a:schemeClr val="bg1"/>
              </a:solidFill>
            </a:endParaRPr>
          </a:p>
        </p:txBody>
      </p:sp>
      <p:sp>
        <p:nvSpPr>
          <p:cNvPr id="7" name="Marcador de texto 6"/>
          <p:cNvSpPr>
            <a:spLocks noGrp="1"/>
          </p:cNvSpPr>
          <p:nvPr>
            <p:ph type="body" sz="quarter" idx="43"/>
          </p:nvPr>
        </p:nvSpPr>
        <p:spPr>
          <a:xfrm>
            <a:off x="3771900" y="4471289"/>
            <a:ext cx="2423160" cy="2615311"/>
          </a:xfrm>
        </p:spPr>
        <p:txBody>
          <a:bodyPr/>
          <a:lstStyle/>
          <a:p>
            <a:pPr marL="0" indent="0">
              <a:buNone/>
            </a:pPr>
            <a:r>
              <a:rPr lang="es-ES" sz="900" dirty="0"/>
              <a:t>El Programa de Fortalecimiento de la Calidad </a:t>
            </a:r>
            <a:r>
              <a:rPr lang="es-ES" sz="900" dirty="0" smtClean="0"/>
              <a:t>Educativa, es </a:t>
            </a:r>
            <a:r>
              <a:rPr lang="es-ES" sz="900" dirty="0"/>
              <a:t>una iniciativa de la SEP que se enmarca en lo establecido por los artículos 3o. de la Constitución Política de los Estados Unidos Mexicanos, </a:t>
            </a:r>
            <a:r>
              <a:rPr lang="es-ES" sz="900" dirty="0" smtClean="0"/>
              <a:t>un </a:t>
            </a:r>
            <a:r>
              <a:rPr lang="es-ES" sz="900" dirty="0"/>
              <a:t>medio estratégico para contribuir al logro de las metas establecidas en el Plan Nacional de Desarrollo (PND) 2013-2018, mediante el otorgamiento de recursos financieros extraordinarios destinados para la mejora y el aseguramiento integral de la calidad de la oferta educativa, así como de los servicios que ofrecen las instituciones de Educación Superior (IES</a:t>
            </a:r>
            <a:endParaRPr lang="es-ES" sz="900" dirty="0"/>
          </a:p>
        </p:txBody>
      </p:sp>
      <p:sp>
        <p:nvSpPr>
          <p:cNvPr id="8" name="Marcador de texto 7"/>
          <p:cNvSpPr>
            <a:spLocks noGrp="1"/>
          </p:cNvSpPr>
          <p:nvPr>
            <p:ph type="body" sz="quarter" idx="48"/>
          </p:nvPr>
        </p:nvSpPr>
        <p:spPr/>
        <p:txBody>
          <a:bodyPr/>
          <a:lstStyle/>
          <a:p>
            <a:r>
              <a:rPr lang="es-ES" sz="900" dirty="0" smtClean="0"/>
              <a:t>ALUMNOS: que estén dentro de la matricula de la Universidad </a:t>
            </a:r>
            <a:r>
              <a:rPr lang="es-ES" sz="900" dirty="0" smtClean="0"/>
              <a:t>Tecnológica</a:t>
            </a:r>
            <a:r>
              <a:rPr lang="es-ES" sz="900" dirty="0" smtClean="0"/>
              <a:t> de </a:t>
            </a:r>
            <a:r>
              <a:rPr lang="es-ES" sz="900" dirty="0"/>
              <a:t>P</a:t>
            </a:r>
            <a:r>
              <a:rPr lang="es-ES" sz="900" dirty="0" smtClean="0"/>
              <a:t>oanas</a:t>
            </a:r>
          </a:p>
          <a:p>
            <a:r>
              <a:rPr lang="es-ES" sz="900" dirty="0" smtClean="0"/>
              <a:t>MAESTROS: es </a:t>
            </a:r>
            <a:r>
              <a:rPr lang="es-ES" sz="900" dirty="0"/>
              <a:t>aquel individuo que se dedica a enseñar o que realiza acciones referentes a la enseñanza. La palabra deriva del término latino </a:t>
            </a:r>
            <a:r>
              <a:rPr lang="es-ES" sz="900" dirty="0" err="1"/>
              <a:t>docens</a:t>
            </a:r>
            <a:r>
              <a:rPr lang="es-ES" sz="900" dirty="0"/>
              <a:t>, que a su vez procede de </a:t>
            </a:r>
            <a:r>
              <a:rPr lang="es-ES" sz="900" dirty="0" err="1"/>
              <a:t>docēre</a:t>
            </a:r>
            <a:r>
              <a:rPr lang="es-ES" sz="900" dirty="0"/>
              <a:t> (traducido al español como “enseñar”). </a:t>
            </a:r>
            <a:endParaRPr lang="es-ES" sz="900" dirty="0" smtClean="0"/>
          </a:p>
          <a:p>
            <a:r>
              <a:rPr lang="es-ES" sz="900" dirty="0" smtClean="0"/>
              <a:t>ADMINISTRATIVOS: El </a:t>
            </a:r>
            <a:r>
              <a:rPr lang="es-ES" sz="900" dirty="0"/>
              <a:t>recurso humano educativo, </a:t>
            </a:r>
            <a:r>
              <a:rPr lang="es-ES" sz="900" dirty="0" smtClean="0"/>
              <a:t>que tienen las </a:t>
            </a:r>
            <a:r>
              <a:rPr lang="es-ES" sz="900" dirty="0"/>
              <a:t>relaciones con el estudiantado, así como la planificación, evaluación y gestión </a:t>
            </a:r>
            <a:r>
              <a:rPr lang="es-ES" sz="900" dirty="0" smtClean="0"/>
              <a:t>de las necesidades de ellos.</a:t>
            </a:r>
            <a:endParaRPr lang="es-ES" sz="900" dirty="0"/>
          </a:p>
        </p:txBody>
      </p:sp>
      <p:sp>
        <p:nvSpPr>
          <p:cNvPr id="9" name="Marcador de texto 8"/>
          <p:cNvSpPr>
            <a:spLocks noGrp="1"/>
          </p:cNvSpPr>
          <p:nvPr>
            <p:ph type="body" sz="quarter" idx="49"/>
          </p:nvPr>
        </p:nvSpPr>
        <p:spPr>
          <a:xfrm>
            <a:off x="3771900" y="3795822"/>
            <a:ext cx="2423160" cy="415011"/>
          </a:xfrm>
        </p:spPr>
        <p:txBody>
          <a:bodyPr/>
          <a:lstStyle/>
          <a:p>
            <a:r>
              <a:rPr lang="es-ES" dirty="0"/>
              <a:t>¿</a:t>
            </a:r>
            <a:r>
              <a:rPr lang="es-ES" dirty="0" smtClean="0"/>
              <a:t>Que es PFCE 2017?</a:t>
            </a:r>
            <a:endParaRPr lang="es-ES" dirty="0"/>
          </a:p>
        </p:txBody>
      </p:sp>
      <p:sp>
        <p:nvSpPr>
          <p:cNvPr id="12" name="Marcador de texto 11"/>
          <p:cNvSpPr>
            <a:spLocks noGrp="1"/>
          </p:cNvSpPr>
          <p:nvPr>
            <p:ph type="body" sz="quarter" idx="29"/>
          </p:nvPr>
        </p:nvSpPr>
        <p:spPr>
          <a:xfrm>
            <a:off x="434340" y="1010325"/>
            <a:ext cx="2423160" cy="36576"/>
          </a:xfrm>
        </p:spPr>
        <p:txBody>
          <a:bodyPr/>
          <a:lstStyle/>
          <a:p>
            <a:endParaRPr lang="es-ES" dirty="0"/>
          </a:p>
        </p:txBody>
      </p:sp>
      <p:sp>
        <p:nvSpPr>
          <p:cNvPr id="13" name="Marcador de texto 12"/>
          <p:cNvSpPr>
            <a:spLocks noGrp="1"/>
          </p:cNvSpPr>
          <p:nvPr>
            <p:ph type="body" sz="quarter" idx="51"/>
          </p:nvPr>
        </p:nvSpPr>
        <p:spPr>
          <a:xfrm>
            <a:off x="3771900" y="4322773"/>
            <a:ext cx="2423160" cy="36576"/>
          </a:xfrm>
        </p:spPr>
        <p:txBody>
          <a:bodyPr/>
          <a:lstStyle/>
          <a:p>
            <a:endParaRPr lang="es-ES" dirty="0"/>
          </a:p>
        </p:txBody>
      </p:sp>
      <p:sp>
        <p:nvSpPr>
          <p:cNvPr id="14" name="Marcador de texto 13"/>
          <p:cNvSpPr>
            <a:spLocks noGrp="1"/>
          </p:cNvSpPr>
          <p:nvPr>
            <p:ph type="body" sz="quarter" idx="52"/>
          </p:nvPr>
        </p:nvSpPr>
        <p:spPr>
          <a:xfrm>
            <a:off x="7155180" y="569862"/>
            <a:ext cx="2441448" cy="1931291"/>
          </a:xfrm>
        </p:spPr>
        <p:txBody>
          <a:bodyPr/>
          <a:lstStyle/>
          <a:p>
            <a:pPr algn="ctr"/>
            <a:r>
              <a:rPr lang="es-ES" sz="1050" dirty="0"/>
              <a:t>“</a:t>
            </a:r>
            <a:r>
              <a:rPr lang="es-ES" sz="1050" b="0" i="1" dirty="0"/>
              <a:t>Se constituirán Comités en las localidades en las que se ejecute el programa federal atendiendo a las características operativas del mismo y a lo establecido en la Estrategia Marco</a:t>
            </a:r>
            <a:endParaRPr lang="es-ES" sz="1050" b="0" i="1" dirty="0"/>
          </a:p>
        </p:txBody>
      </p:sp>
      <p:sp>
        <p:nvSpPr>
          <p:cNvPr id="15" name="Marcador de texto 14"/>
          <p:cNvSpPr>
            <a:spLocks noGrp="1"/>
          </p:cNvSpPr>
          <p:nvPr>
            <p:ph type="body" sz="quarter" idx="53"/>
          </p:nvPr>
        </p:nvSpPr>
        <p:spPr/>
        <p:txBody>
          <a:bodyPr/>
          <a:lstStyle/>
          <a:p>
            <a:endParaRPr lang="es-ES"/>
          </a:p>
        </p:txBody>
      </p:sp>
      <p:sp>
        <p:nvSpPr>
          <p:cNvPr id="19" name="Marcador de texto 18"/>
          <p:cNvSpPr>
            <a:spLocks noGrp="1"/>
          </p:cNvSpPr>
          <p:nvPr>
            <p:ph type="body" sz="quarter" idx="57"/>
          </p:nvPr>
        </p:nvSpPr>
        <p:spPr/>
        <p:txBody>
          <a:bodyPr/>
          <a:lstStyle/>
          <a:p>
            <a:r>
              <a:rPr lang="es-ES" sz="1400" dirty="0" smtClean="0"/>
              <a:t>BENEFICIARIOS</a:t>
            </a:r>
            <a:endParaRPr lang="es-ES" sz="1400" dirty="0"/>
          </a:p>
        </p:txBody>
      </p:sp>
      <p:sp>
        <p:nvSpPr>
          <p:cNvPr id="20" name="Marcador de texto 19"/>
          <p:cNvSpPr>
            <a:spLocks noGrp="1"/>
          </p:cNvSpPr>
          <p:nvPr>
            <p:ph type="body" sz="quarter" idx="58"/>
          </p:nvPr>
        </p:nvSpPr>
        <p:spPr/>
        <p:txBody>
          <a:bodyPr/>
          <a:lstStyle/>
          <a:p>
            <a:endParaRPr lang="es-ES"/>
          </a:p>
        </p:txBody>
      </p:sp>
      <p:cxnSp>
        <p:nvCxnSpPr>
          <p:cNvPr id="21" name="Conector recto 20"/>
          <p:cNvCxnSpPr/>
          <p:nvPr/>
        </p:nvCxnSpPr>
        <p:spPr>
          <a:xfrm>
            <a:off x="676656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cxnSp>
        <p:nvCxnSpPr>
          <p:cNvPr id="22" name="Conector recto 2"/>
          <p:cNvCxnSpPr/>
          <p:nvPr/>
        </p:nvCxnSpPr>
        <p:spPr>
          <a:xfrm>
            <a:off x="338328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pic>
        <p:nvPicPr>
          <p:cNvPr id="11" name="Imagen 10"/>
          <p:cNvPicPr>
            <a:picLocks noChangeAspect="1"/>
          </p:cNvPicPr>
          <p:nvPr/>
        </p:nvPicPr>
        <p:blipFill>
          <a:blip r:embed="rId3"/>
          <a:stretch>
            <a:fillRect/>
          </a:stretch>
        </p:blipFill>
        <p:spPr>
          <a:xfrm>
            <a:off x="3625986" y="569862"/>
            <a:ext cx="2497654" cy="2508804"/>
          </a:xfrm>
          <a:prstGeom prst="rect">
            <a:avLst/>
          </a:prstGeom>
        </p:spPr>
      </p:pic>
      <p:pic>
        <p:nvPicPr>
          <p:cNvPr id="30" name="Imagen 29"/>
          <p:cNvPicPr>
            <a:picLocks noChangeAspect="1"/>
          </p:cNvPicPr>
          <p:nvPr/>
        </p:nvPicPr>
        <p:blipFill>
          <a:blip r:embed="rId4"/>
          <a:stretch>
            <a:fillRect/>
          </a:stretch>
        </p:blipFill>
        <p:spPr>
          <a:xfrm>
            <a:off x="7528136" y="2570149"/>
            <a:ext cx="1677247" cy="1118711"/>
          </a:xfrm>
          <a:prstGeom prst="rect">
            <a:avLst/>
          </a:prstGeom>
        </p:spPr>
      </p:pic>
    </p:spTree>
    <p:extLst>
      <p:ext uri="{BB962C8B-B14F-4D97-AF65-F5344CB8AC3E}">
        <p14:creationId xmlns:p14="http://schemas.microsoft.com/office/powerpoint/2010/main" val="1355467603"/>
      </p:ext>
    </p:extLst>
  </p:cSld>
  <p:clrMapOvr>
    <a:masterClrMapping/>
  </p:clrMapOvr>
  <p:timing>
    <p:tnLst>
      <p:par>
        <p:cTn id="1" dur="indefinite" restart="never" nodeType="tmRoot"/>
      </p:par>
    </p:tnLst>
  </p:timing>
</p:sld>
</file>

<file path=ppt/theme/theme1.xml><?xml version="1.0" encoding="utf-8"?>
<a:theme xmlns:a="http://schemas.openxmlformats.org/drawingml/2006/main" name="Folleto negro 11 x 8,5">
  <a:themeElements>
    <a:clrScheme name="Black Brochure">
      <a:dk1>
        <a:sysClr val="windowText" lastClr="000000"/>
      </a:dk1>
      <a:lt1>
        <a:sysClr val="window" lastClr="FFFFFF"/>
      </a:lt1>
      <a:dk2>
        <a:srgbClr val="000000"/>
      </a:dk2>
      <a:lt2>
        <a:srgbClr val="F8F8F8"/>
      </a:lt2>
      <a:accent1>
        <a:srgbClr val="EF4623"/>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ckBrochure.potx" id="{E82E603B-C300-4B3A-8D8B-62F7AA018760}" vid="{6A0FD953-A5A3-4406-8679-4C255090AC8E}"/>
    </a:ext>
  </a:extLst>
</a:theme>
</file>

<file path=ppt/theme/theme2.xml><?xml version="1.0" encoding="utf-8"?>
<a:theme xmlns:a="http://schemas.openxmlformats.org/drawingml/2006/main" name="Office Theme">
  <a:themeElements>
    <a:clrScheme name="Black Brochure">
      <a:dk1>
        <a:sysClr val="windowText" lastClr="000000"/>
      </a:dk1>
      <a:lt1>
        <a:sysClr val="window" lastClr="FFFFFF"/>
      </a:lt1>
      <a:dk2>
        <a:srgbClr val="000000"/>
      </a:dk2>
      <a:lt2>
        <a:srgbClr val="F8F8F8"/>
      </a:lt2>
      <a:accent1>
        <a:srgbClr val="EF4623"/>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lack Brochure">
      <a:dk1>
        <a:sysClr val="windowText" lastClr="000000"/>
      </a:dk1>
      <a:lt1>
        <a:sysClr val="window" lastClr="FFFFFF"/>
      </a:lt1>
      <a:dk2>
        <a:srgbClr val="000000"/>
      </a:dk2>
      <a:lt2>
        <a:srgbClr val="F8F8F8"/>
      </a:lt2>
      <a:accent1>
        <a:srgbClr val="EF4623"/>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729</Words>
  <Application>Microsoft Office PowerPoint</Application>
  <PresentationFormat>Personalizado</PresentationFormat>
  <Paragraphs>32</Paragraphs>
  <Slides>2</Slides>
  <Notes>2</Notes>
  <HiddenSlides>0</HiddenSlides>
  <MMClips>0</MMClips>
  <ScaleCrop>false</ScaleCrop>
  <HeadingPairs>
    <vt:vector size="6" baseType="variant">
      <vt:variant>
        <vt:lpstr>Fuentes usadas</vt:lpstr>
      </vt:variant>
      <vt:variant>
        <vt:i4>1</vt:i4>
      </vt:variant>
      <vt:variant>
        <vt:lpstr>Tema</vt:lpstr>
      </vt:variant>
      <vt:variant>
        <vt:i4>1</vt:i4>
      </vt:variant>
      <vt:variant>
        <vt:lpstr>Títulos de diapositiva</vt:lpstr>
      </vt:variant>
      <vt:variant>
        <vt:i4>2</vt:i4>
      </vt:variant>
    </vt:vector>
  </HeadingPairs>
  <TitlesOfParts>
    <vt:vector size="4" baseType="lpstr">
      <vt:lpstr>Arial</vt:lpstr>
      <vt:lpstr>Folleto negro 11 x 8,5</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2014-01-14T13:47:09Z</dcterms:created>
  <dcterms:modified xsi:type="dcterms:W3CDTF">2018-12-14T22:05:52Z</dcterms:modified>
</cp:coreProperties>
</file>